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58" r:id="rId5"/>
    <p:sldId id="263" r:id="rId6"/>
    <p:sldId id="259" r:id="rId7"/>
    <p:sldId id="261" r:id="rId8"/>
    <p:sldId id="264" r:id="rId9"/>
    <p:sldId id="293" r:id="rId10"/>
    <p:sldId id="292" r:id="rId11"/>
    <p:sldId id="265" r:id="rId12"/>
    <p:sldId id="270" r:id="rId13"/>
    <p:sldId id="277" r:id="rId14"/>
    <p:sldId id="276" r:id="rId15"/>
    <p:sldId id="272" r:id="rId16"/>
    <p:sldId id="280" r:id="rId17"/>
    <p:sldId id="283" r:id="rId18"/>
    <p:sldId id="273" r:id="rId19"/>
    <p:sldId id="278" r:id="rId20"/>
    <p:sldId id="281" r:id="rId21"/>
    <p:sldId id="279" r:id="rId22"/>
    <p:sldId id="289" r:id="rId23"/>
    <p:sldId id="294" r:id="rId24"/>
    <p:sldId id="288" r:id="rId25"/>
    <p:sldId id="266" r:id="rId26"/>
    <p:sldId id="284" r:id="rId27"/>
    <p:sldId id="291" r:id="rId28"/>
    <p:sldId id="267" r:id="rId29"/>
    <p:sldId id="268" r:id="rId30"/>
    <p:sldId id="285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2AFB3-E7B5-4435-A7BA-AB5CC2A7D0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7857CE-59EA-4BAE-98B0-03480BD74608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Introducción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45C5573-EBE5-4135-B75F-A464CDC48180}" type="parTrans" cxnId="{623BD744-94FE-4529-8C1C-E761EA8CE8BA}">
      <dgm:prSet/>
      <dgm:spPr/>
      <dgm:t>
        <a:bodyPr/>
        <a:lstStyle/>
        <a:p>
          <a:endParaRPr lang="en-US"/>
        </a:p>
      </dgm:t>
    </dgm:pt>
    <dgm:pt modelId="{900E4057-8F84-47D6-95C3-C76E710915DF}" type="sibTrans" cxnId="{623BD744-94FE-4529-8C1C-E761EA8CE8BA}">
      <dgm:prSet/>
      <dgm:spPr/>
      <dgm:t>
        <a:bodyPr/>
        <a:lstStyle/>
        <a:p>
          <a:endParaRPr lang="en-US"/>
        </a:p>
      </dgm:t>
    </dgm:pt>
    <dgm:pt modelId="{4765978B-7609-4C42-8A36-77B38B9335D9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Objetivos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4A6644A-9530-4356-9BDC-A7B8A7720DA5}" type="parTrans" cxnId="{234CF709-9782-4DFA-8AE9-790CDD0230FA}">
      <dgm:prSet/>
      <dgm:spPr/>
      <dgm:t>
        <a:bodyPr/>
        <a:lstStyle/>
        <a:p>
          <a:endParaRPr lang="en-US"/>
        </a:p>
      </dgm:t>
    </dgm:pt>
    <dgm:pt modelId="{0A91AECA-F558-436E-AD0E-5BE978486E5F}" type="sibTrans" cxnId="{234CF709-9782-4DFA-8AE9-790CDD0230FA}">
      <dgm:prSet/>
      <dgm:spPr/>
      <dgm:t>
        <a:bodyPr/>
        <a:lstStyle/>
        <a:p>
          <a:endParaRPr lang="en-US"/>
        </a:p>
      </dgm:t>
    </dgm:pt>
    <dgm:pt modelId="{AC1E3E4B-69BE-430A-9D02-B7449D2FC8F6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Metodología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E4A246-AF7B-49A8-BE8E-1713AFB4A25D}" type="parTrans" cxnId="{96F6E9B4-1733-445A-8343-4E47BF429C6D}">
      <dgm:prSet/>
      <dgm:spPr/>
      <dgm:t>
        <a:bodyPr/>
        <a:lstStyle/>
        <a:p>
          <a:endParaRPr lang="en-US"/>
        </a:p>
      </dgm:t>
    </dgm:pt>
    <dgm:pt modelId="{AC251C53-0AE0-41A1-B401-A1C31E6289DB}" type="sibTrans" cxnId="{96F6E9B4-1733-445A-8343-4E47BF429C6D}">
      <dgm:prSet/>
      <dgm:spPr/>
      <dgm:t>
        <a:bodyPr/>
        <a:lstStyle/>
        <a:p>
          <a:endParaRPr lang="en-US"/>
        </a:p>
      </dgm:t>
    </dgm:pt>
    <dgm:pt modelId="{92B7DB2B-AF87-49C8-906D-DAC0A39BED43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Resultados y Despliegue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02C5BE8-AB39-4F46-80B9-ADB88E7DA0DE}" type="parTrans" cxnId="{B3F274B8-56A7-4502-A046-2B80D20C48F6}">
      <dgm:prSet/>
      <dgm:spPr/>
      <dgm:t>
        <a:bodyPr/>
        <a:lstStyle/>
        <a:p>
          <a:endParaRPr lang="en-US"/>
        </a:p>
      </dgm:t>
    </dgm:pt>
    <dgm:pt modelId="{7191CD05-3983-4CEE-891D-18FE38BE446D}" type="sibTrans" cxnId="{B3F274B8-56A7-4502-A046-2B80D20C48F6}">
      <dgm:prSet/>
      <dgm:spPr/>
      <dgm:t>
        <a:bodyPr/>
        <a:lstStyle/>
        <a:p>
          <a:endParaRPr lang="en-US"/>
        </a:p>
      </dgm:t>
    </dgm:pt>
    <dgm:pt modelId="{F337ED0A-F681-4B7B-BACB-1D48EFE6B3FB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Conclusiones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7490EB-F4D0-48F1-B077-33AC9393AEA0}" type="parTrans" cxnId="{3C4DDB36-367E-43EA-BBB8-48BBB0EBC1EA}">
      <dgm:prSet/>
      <dgm:spPr/>
      <dgm:t>
        <a:bodyPr/>
        <a:lstStyle/>
        <a:p>
          <a:endParaRPr lang="en-US"/>
        </a:p>
      </dgm:t>
    </dgm:pt>
    <dgm:pt modelId="{8DC458FA-48FA-4519-9A0D-D98C1F8D184F}" type="sibTrans" cxnId="{3C4DDB36-367E-43EA-BBB8-48BBB0EBC1EA}">
      <dgm:prSet/>
      <dgm:spPr/>
      <dgm:t>
        <a:bodyPr/>
        <a:lstStyle/>
        <a:p>
          <a:endParaRPr lang="en-US"/>
        </a:p>
      </dgm:t>
    </dgm:pt>
    <dgm:pt modelId="{BCB9B3EC-6CF2-47B1-841E-053EB2CC7E73}">
      <dgm:prSet custT="1"/>
      <dgm:spPr/>
      <dgm:t>
        <a:bodyPr/>
        <a:lstStyle/>
        <a:p>
          <a:r>
            <a:rPr lang="es-ES" sz="2400" b="1" dirty="0">
              <a:latin typeface="Verdana" panose="020B0604030504040204" pitchFamily="34" charset="0"/>
              <a:ea typeface="Verdana" panose="020B0604030504040204" pitchFamily="34" charset="0"/>
            </a:rPr>
            <a:t>Trabajos Futuros</a:t>
          </a:r>
          <a:endParaRPr lang="en-U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5DF3299-548A-419D-B744-58BF4CAC95A5}" type="parTrans" cxnId="{0F3DFCD8-46C4-40F1-8DD2-256F47AD324B}">
      <dgm:prSet/>
      <dgm:spPr/>
      <dgm:t>
        <a:bodyPr/>
        <a:lstStyle/>
        <a:p>
          <a:endParaRPr lang="en-US"/>
        </a:p>
      </dgm:t>
    </dgm:pt>
    <dgm:pt modelId="{0E681A0D-9F16-4B65-A0AF-96FD154F65FA}" type="sibTrans" cxnId="{0F3DFCD8-46C4-40F1-8DD2-256F47AD324B}">
      <dgm:prSet/>
      <dgm:spPr/>
      <dgm:t>
        <a:bodyPr/>
        <a:lstStyle/>
        <a:p>
          <a:endParaRPr lang="en-US"/>
        </a:p>
      </dgm:t>
    </dgm:pt>
    <dgm:pt modelId="{F9E6EC48-4B4D-459A-95E9-E87BABF04F0C}" type="pres">
      <dgm:prSet presAssocID="{5BC2AFB3-E7B5-4435-A7BA-AB5CC2A7D040}" presName="root" presStyleCnt="0">
        <dgm:presLayoutVars>
          <dgm:dir/>
          <dgm:resizeHandles val="exact"/>
        </dgm:presLayoutVars>
      </dgm:prSet>
      <dgm:spPr/>
    </dgm:pt>
    <dgm:pt modelId="{90CEB3D5-4086-4427-A898-1058FAB285B1}" type="pres">
      <dgm:prSet presAssocID="{447857CE-59EA-4BAE-98B0-03480BD74608}" presName="compNode" presStyleCnt="0"/>
      <dgm:spPr/>
    </dgm:pt>
    <dgm:pt modelId="{A4B87DF1-2FBD-4D2B-A244-164FEB87A6BF}" type="pres">
      <dgm:prSet presAssocID="{447857CE-59EA-4BAE-98B0-03480BD74608}" presName="bgRect" presStyleLbl="bgShp" presStyleIdx="0" presStyleCnt="6"/>
      <dgm:spPr/>
    </dgm:pt>
    <dgm:pt modelId="{EAAA3FCC-146E-403D-9748-74D222911B4B}" type="pres">
      <dgm:prSet presAssocID="{447857CE-59EA-4BAE-98B0-03480BD746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asma"/>
        </a:ext>
      </dgm:extLst>
    </dgm:pt>
    <dgm:pt modelId="{6455E74F-5848-46FB-ABCA-4EE5F7CA099F}" type="pres">
      <dgm:prSet presAssocID="{447857CE-59EA-4BAE-98B0-03480BD74608}" presName="spaceRect" presStyleCnt="0"/>
      <dgm:spPr/>
    </dgm:pt>
    <dgm:pt modelId="{D3F380B2-A108-4BD6-B7EA-9228F6AD4ED2}" type="pres">
      <dgm:prSet presAssocID="{447857CE-59EA-4BAE-98B0-03480BD74608}" presName="parTx" presStyleLbl="revTx" presStyleIdx="0" presStyleCnt="6">
        <dgm:presLayoutVars>
          <dgm:chMax val="0"/>
          <dgm:chPref val="0"/>
        </dgm:presLayoutVars>
      </dgm:prSet>
      <dgm:spPr/>
    </dgm:pt>
    <dgm:pt modelId="{E0BADE52-806D-4C6C-808A-E447FAD0DA3A}" type="pres">
      <dgm:prSet presAssocID="{900E4057-8F84-47D6-95C3-C76E710915DF}" presName="sibTrans" presStyleCnt="0"/>
      <dgm:spPr/>
    </dgm:pt>
    <dgm:pt modelId="{6B2127A3-C4FB-46B2-B345-73ED9680361A}" type="pres">
      <dgm:prSet presAssocID="{4765978B-7609-4C42-8A36-77B38B9335D9}" presName="compNode" presStyleCnt="0"/>
      <dgm:spPr/>
    </dgm:pt>
    <dgm:pt modelId="{1D6607FA-B3C4-4E99-B7B3-A22B875A7A4A}" type="pres">
      <dgm:prSet presAssocID="{4765978B-7609-4C42-8A36-77B38B9335D9}" presName="bgRect" presStyleLbl="bgShp" presStyleIdx="1" presStyleCnt="6"/>
      <dgm:spPr/>
    </dgm:pt>
    <dgm:pt modelId="{EC189639-CBB8-4941-BDAE-FE1440E185B7}" type="pres">
      <dgm:prSet presAssocID="{4765978B-7609-4C42-8A36-77B38B9335D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DC2FA718-B249-488C-AE7C-908C156CBF2A}" type="pres">
      <dgm:prSet presAssocID="{4765978B-7609-4C42-8A36-77B38B9335D9}" presName="spaceRect" presStyleCnt="0"/>
      <dgm:spPr/>
    </dgm:pt>
    <dgm:pt modelId="{639DEC39-63A2-4252-B1FB-360A15B8DC40}" type="pres">
      <dgm:prSet presAssocID="{4765978B-7609-4C42-8A36-77B38B9335D9}" presName="parTx" presStyleLbl="revTx" presStyleIdx="1" presStyleCnt="6">
        <dgm:presLayoutVars>
          <dgm:chMax val="0"/>
          <dgm:chPref val="0"/>
        </dgm:presLayoutVars>
      </dgm:prSet>
      <dgm:spPr/>
    </dgm:pt>
    <dgm:pt modelId="{4E454707-52D6-41EB-874F-38CD108F6F85}" type="pres">
      <dgm:prSet presAssocID="{0A91AECA-F558-436E-AD0E-5BE978486E5F}" presName="sibTrans" presStyleCnt="0"/>
      <dgm:spPr/>
    </dgm:pt>
    <dgm:pt modelId="{52558FFC-654A-41BD-9829-526D73854C32}" type="pres">
      <dgm:prSet presAssocID="{AC1E3E4B-69BE-430A-9D02-B7449D2FC8F6}" presName="compNode" presStyleCnt="0"/>
      <dgm:spPr/>
    </dgm:pt>
    <dgm:pt modelId="{16992032-277E-4E87-907C-B89B53A037B3}" type="pres">
      <dgm:prSet presAssocID="{AC1E3E4B-69BE-430A-9D02-B7449D2FC8F6}" presName="bgRect" presStyleLbl="bgShp" presStyleIdx="2" presStyleCnt="6"/>
      <dgm:spPr/>
    </dgm:pt>
    <dgm:pt modelId="{88320A7C-56C3-4108-B914-8217687A844D}" type="pres">
      <dgm:prSet presAssocID="{AC1E3E4B-69BE-430A-9D02-B7449D2FC8F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9D09257-99DA-4AA4-946F-5DDBD5826088}" type="pres">
      <dgm:prSet presAssocID="{AC1E3E4B-69BE-430A-9D02-B7449D2FC8F6}" presName="spaceRect" presStyleCnt="0"/>
      <dgm:spPr/>
    </dgm:pt>
    <dgm:pt modelId="{E0D1AEF0-D817-4D11-8793-0D6C766A68A4}" type="pres">
      <dgm:prSet presAssocID="{AC1E3E4B-69BE-430A-9D02-B7449D2FC8F6}" presName="parTx" presStyleLbl="revTx" presStyleIdx="2" presStyleCnt="6">
        <dgm:presLayoutVars>
          <dgm:chMax val="0"/>
          <dgm:chPref val="0"/>
        </dgm:presLayoutVars>
      </dgm:prSet>
      <dgm:spPr/>
    </dgm:pt>
    <dgm:pt modelId="{D074D1CD-A5BA-4525-8173-E17B6FB84A66}" type="pres">
      <dgm:prSet presAssocID="{AC251C53-0AE0-41A1-B401-A1C31E6289DB}" presName="sibTrans" presStyleCnt="0"/>
      <dgm:spPr/>
    </dgm:pt>
    <dgm:pt modelId="{32695BFA-9DBC-4A4D-AB87-E93DEB07C267}" type="pres">
      <dgm:prSet presAssocID="{92B7DB2B-AF87-49C8-906D-DAC0A39BED43}" presName="compNode" presStyleCnt="0"/>
      <dgm:spPr/>
    </dgm:pt>
    <dgm:pt modelId="{67E538CF-1130-4308-99F4-E2175264981F}" type="pres">
      <dgm:prSet presAssocID="{92B7DB2B-AF87-49C8-906D-DAC0A39BED43}" presName="bgRect" presStyleLbl="bgShp" presStyleIdx="3" presStyleCnt="6"/>
      <dgm:spPr/>
    </dgm:pt>
    <dgm:pt modelId="{6C5BB0CB-E469-42A6-9CB8-27BD46DDAB58}" type="pres">
      <dgm:prSet presAssocID="{92B7DB2B-AF87-49C8-906D-DAC0A39BED4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F97CC97-1ADA-4094-BC59-D94B9DAA102C}" type="pres">
      <dgm:prSet presAssocID="{92B7DB2B-AF87-49C8-906D-DAC0A39BED43}" presName="spaceRect" presStyleCnt="0"/>
      <dgm:spPr/>
    </dgm:pt>
    <dgm:pt modelId="{223D0A0B-A779-4617-AE3D-F8E675A57AD8}" type="pres">
      <dgm:prSet presAssocID="{92B7DB2B-AF87-49C8-906D-DAC0A39BED43}" presName="parTx" presStyleLbl="revTx" presStyleIdx="3" presStyleCnt="6">
        <dgm:presLayoutVars>
          <dgm:chMax val="0"/>
          <dgm:chPref val="0"/>
        </dgm:presLayoutVars>
      </dgm:prSet>
      <dgm:spPr/>
    </dgm:pt>
    <dgm:pt modelId="{0265F81B-9AD9-4BAB-B963-C7ED7F33DF28}" type="pres">
      <dgm:prSet presAssocID="{7191CD05-3983-4CEE-891D-18FE38BE446D}" presName="sibTrans" presStyleCnt="0"/>
      <dgm:spPr/>
    </dgm:pt>
    <dgm:pt modelId="{5FB04071-E135-4E28-AD97-0017B90855EC}" type="pres">
      <dgm:prSet presAssocID="{F337ED0A-F681-4B7B-BACB-1D48EFE6B3FB}" presName="compNode" presStyleCnt="0"/>
      <dgm:spPr/>
    </dgm:pt>
    <dgm:pt modelId="{3F75C13B-96BC-420C-BD67-48BD32783779}" type="pres">
      <dgm:prSet presAssocID="{F337ED0A-F681-4B7B-BACB-1D48EFE6B3FB}" presName="bgRect" presStyleLbl="bgShp" presStyleIdx="4" presStyleCnt="6"/>
      <dgm:spPr/>
    </dgm:pt>
    <dgm:pt modelId="{D83E44A0-8B52-4B8C-9C3C-9A4328D7373C}" type="pres">
      <dgm:prSet presAssocID="{F337ED0A-F681-4B7B-BACB-1D48EFE6B3F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DE1285F-BB3D-4A69-B9A0-28F80934C889}" type="pres">
      <dgm:prSet presAssocID="{F337ED0A-F681-4B7B-BACB-1D48EFE6B3FB}" presName="spaceRect" presStyleCnt="0"/>
      <dgm:spPr/>
    </dgm:pt>
    <dgm:pt modelId="{8DCCCEFD-FAD1-4571-AFAE-4167C05452A9}" type="pres">
      <dgm:prSet presAssocID="{F337ED0A-F681-4B7B-BACB-1D48EFE6B3FB}" presName="parTx" presStyleLbl="revTx" presStyleIdx="4" presStyleCnt="6">
        <dgm:presLayoutVars>
          <dgm:chMax val="0"/>
          <dgm:chPref val="0"/>
        </dgm:presLayoutVars>
      </dgm:prSet>
      <dgm:spPr/>
    </dgm:pt>
    <dgm:pt modelId="{F54349CD-D00F-4EC0-A259-F4712739EC46}" type="pres">
      <dgm:prSet presAssocID="{8DC458FA-48FA-4519-9A0D-D98C1F8D184F}" presName="sibTrans" presStyleCnt="0"/>
      <dgm:spPr/>
    </dgm:pt>
    <dgm:pt modelId="{98D85A81-449F-4A8A-88EE-EBED0224E33B}" type="pres">
      <dgm:prSet presAssocID="{BCB9B3EC-6CF2-47B1-841E-053EB2CC7E73}" presName="compNode" presStyleCnt="0"/>
      <dgm:spPr/>
    </dgm:pt>
    <dgm:pt modelId="{86043180-324D-4595-8D6B-65BF9D25E2A0}" type="pres">
      <dgm:prSet presAssocID="{BCB9B3EC-6CF2-47B1-841E-053EB2CC7E73}" presName="bgRect" presStyleLbl="bgShp" presStyleIdx="5" presStyleCnt="6"/>
      <dgm:spPr/>
    </dgm:pt>
    <dgm:pt modelId="{3085F119-8FD0-4508-A9EE-74160CA5F27F}" type="pres">
      <dgm:prSet presAssocID="{BCB9B3EC-6CF2-47B1-841E-053EB2CC7E7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00C5FD0E-74A6-4711-A854-15B204BBAD9A}" type="pres">
      <dgm:prSet presAssocID="{BCB9B3EC-6CF2-47B1-841E-053EB2CC7E73}" presName="spaceRect" presStyleCnt="0"/>
      <dgm:spPr/>
    </dgm:pt>
    <dgm:pt modelId="{02B7538B-325B-4815-AF5B-B67BD49F8308}" type="pres">
      <dgm:prSet presAssocID="{BCB9B3EC-6CF2-47B1-841E-053EB2CC7E7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7A9C106-6D5F-4982-8240-8676687EA336}" type="presOf" srcId="{F337ED0A-F681-4B7B-BACB-1D48EFE6B3FB}" destId="{8DCCCEFD-FAD1-4571-AFAE-4167C05452A9}" srcOrd="0" destOrd="0" presId="urn:microsoft.com/office/officeart/2018/2/layout/IconVerticalSolidList"/>
    <dgm:cxn modelId="{234CF709-9782-4DFA-8AE9-790CDD0230FA}" srcId="{5BC2AFB3-E7B5-4435-A7BA-AB5CC2A7D040}" destId="{4765978B-7609-4C42-8A36-77B38B9335D9}" srcOrd="1" destOrd="0" parTransId="{44A6644A-9530-4356-9BDC-A7B8A7720DA5}" sibTransId="{0A91AECA-F558-436E-AD0E-5BE978486E5F}"/>
    <dgm:cxn modelId="{3C4DDB36-367E-43EA-BBB8-48BBB0EBC1EA}" srcId="{5BC2AFB3-E7B5-4435-A7BA-AB5CC2A7D040}" destId="{F337ED0A-F681-4B7B-BACB-1D48EFE6B3FB}" srcOrd="4" destOrd="0" parTransId="{3F7490EB-F4D0-48F1-B077-33AC9393AEA0}" sibTransId="{8DC458FA-48FA-4519-9A0D-D98C1F8D184F}"/>
    <dgm:cxn modelId="{EE491838-4539-4341-B794-5A6E3689563F}" type="presOf" srcId="{92B7DB2B-AF87-49C8-906D-DAC0A39BED43}" destId="{223D0A0B-A779-4617-AE3D-F8E675A57AD8}" srcOrd="0" destOrd="0" presId="urn:microsoft.com/office/officeart/2018/2/layout/IconVerticalSolidList"/>
    <dgm:cxn modelId="{623BD744-94FE-4529-8C1C-E761EA8CE8BA}" srcId="{5BC2AFB3-E7B5-4435-A7BA-AB5CC2A7D040}" destId="{447857CE-59EA-4BAE-98B0-03480BD74608}" srcOrd="0" destOrd="0" parTransId="{D45C5573-EBE5-4135-B75F-A464CDC48180}" sibTransId="{900E4057-8F84-47D6-95C3-C76E710915DF}"/>
    <dgm:cxn modelId="{7D2CE566-5D18-43DA-9FF5-3E008570D42A}" type="presOf" srcId="{447857CE-59EA-4BAE-98B0-03480BD74608}" destId="{D3F380B2-A108-4BD6-B7EA-9228F6AD4ED2}" srcOrd="0" destOrd="0" presId="urn:microsoft.com/office/officeart/2018/2/layout/IconVerticalSolidList"/>
    <dgm:cxn modelId="{1FE4A59A-EEAB-45B9-934B-14E8CBD5A76A}" type="presOf" srcId="{AC1E3E4B-69BE-430A-9D02-B7449D2FC8F6}" destId="{E0D1AEF0-D817-4D11-8793-0D6C766A68A4}" srcOrd="0" destOrd="0" presId="urn:microsoft.com/office/officeart/2018/2/layout/IconVerticalSolidList"/>
    <dgm:cxn modelId="{C196CE9D-48A0-4D46-8705-D3557F39F922}" type="presOf" srcId="{4765978B-7609-4C42-8A36-77B38B9335D9}" destId="{639DEC39-63A2-4252-B1FB-360A15B8DC40}" srcOrd="0" destOrd="0" presId="urn:microsoft.com/office/officeart/2018/2/layout/IconVerticalSolidList"/>
    <dgm:cxn modelId="{96F6E9B4-1733-445A-8343-4E47BF429C6D}" srcId="{5BC2AFB3-E7B5-4435-A7BA-AB5CC2A7D040}" destId="{AC1E3E4B-69BE-430A-9D02-B7449D2FC8F6}" srcOrd="2" destOrd="0" parTransId="{2DE4A246-AF7B-49A8-BE8E-1713AFB4A25D}" sibTransId="{AC251C53-0AE0-41A1-B401-A1C31E6289DB}"/>
    <dgm:cxn modelId="{B3F274B8-56A7-4502-A046-2B80D20C48F6}" srcId="{5BC2AFB3-E7B5-4435-A7BA-AB5CC2A7D040}" destId="{92B7DB2B-AF87-49C8-906D-DAC0A39BED43}" srcOrd="3" destOrd="0" parTransId="{C02C5BE8-AB39-4F46-80B9-ADB88E7DA0DE}" sibTransId="{7191CD05-3983-4CEE-891D-18FE38BE446D}"/>
    <dgm:cxn modelId="{82DA5CC6-9C78-4461-87B3-343ABA7D4191}" type="presOf" srcId="{5BC2AFB3-E7B5-4435-A7BA-AB5CC2A7D040}" destId="{F9E6EC48-4B4D-459A-95E9-E87BABF04F0C}" srcOrd="0" destOrd="0" presId="urn:microsoft.com/office/officeart/2018/2/layout/IconVerticalSolidList"/>
    <dgm:cxn modelId="{87CE20C8-55C2-435E-B017-6F0A51A14AAB}" type="presOf" srcId="{BCB9B3EC-6CF2-47B1-841E-053EB2CC7E73}" destId="{02B7538B-325B-4815-AF5B-B67BD49F8308}" srcOrd="0" destOrd="0" presId="urn:microsoft.com/office/officeart/2018/2/layout/IconVerticalSolidList"/>
    <dgm:cxn modelId="{0F3DFCD8-46C4-40F1-8DD2-256F47AD324B}" srcId="{5BC2AFB3-E7B5-4435-A7BA-AB5CC2A7D040}" destId="{BCB9B3EC-6CF2-47B1-841E-053EB2CC7E73}" srcOrd="5" destOrd="0" parTransId="{15DF3299-548A-419D-B744-58BF4CAC95A5}" sibTransId="{0E681A0D-9F16-4B65-A0AF-96FD154F65FA}"/>
    <dgm:cxn modelId="{52D48C09-A125-40AD-8A07-A3D9BD99DA4A}" type="presParOf" srcId="{F9E6EC48-4B4D-459A-95E9-E87BABF04F0C}" destId="{90CEB3D5-4086-4427-A898-1058FAB285B1}" srcOrd="0" destOrd="0" presId="urn:microsoft.com/office/officeart/2018/2/layout/IconVerticalSolidList"/>
    <dgm:cxn modelId="{45A00DB3-9DCA-469C-9BB1-28FC9FC6ECA1}" type="presParOf" srcId="{90CEB3D5-4086-4427-A898-1058FAB285B1}" destId="{A4B87DF1-2FBD-4D2B-A244-164FEB87A6BF}" srcOrd="0" destOrd="0" presId="urn:microsoft.com/office/officeart/2018/2/layout/IconVerticalSolidList"/>
    <dgm:cxn modelId="{EDD92264-2F05-4624-9C20-987685FD54D8}" type="presParOf" srcId="{90CEB3D5-4086-4427-A898-1058FAB285B1}" destId="{EAAA3FCC-146E-403D-9748-74D222911B4B}" srcOrd="1" destOrd="0" presId="urn:microsoft.com/office/officeart/2018/2/layout/IconVerticalSolidList"/>
    <dgm:cxn modelId="{8247AAD1-BC31-478A-A258-8215A7EBE480}" type="presParOf" srcId="{90CEB3D5-4086-4427-A898-1058FAB285B1}" destId="{6455E74F-5848-46FB-ABCA-4EE5F7CA099F}" srcOrd="2" destOrd="0" presId="urn:microsoft.com/office/officeart/2018/2/layout/IconVerticalSolidList"/>
    <dgm:cxn modelId="{4DE3E2F8-4085-4FB3-9EEF-898111BFC23A}" type="presParOf" srcId="{90CEB3D5-4086-4427-A898-1058FAB285B1}" destId="{D3F380B2-A108-4BD6-B7EA-9228F6AD4ED2}" srcOrd="3" destOrd="0" presId="urn:microsoft.com/office/officeart/2018/2/layout/IconVerticalSolidList"/>
    <dgm:cxn modelId="{8B2A3BC3-82DF-4DDD-9796-7F66B6B19198}" type="presParOf" srcId="{F9E6EC48-4B4D-459A-95E9-E87BABF04F0C}" destId="{E0BADE52-806D-4C6C-808A-E447FAD0DA3A}" srcOrd="1" destOrd="0" presId="urn:microsoft.com/office/officeart/2018/2/layout/IconVerticalSolidList"/>
    <dgm:cxn modelId="{07627615-F30C-4EF0-9662-3E447A86EEE1}" type="presParOf" srcId="{F9E6EC48-4B4D-459A-95E9-E87BABF04F0C}" destId="{6B2127A3-C4FB-46B2-B345-73ED9680361A}" srcOrd="2" destOrd="0" presId="urn:microsoft.com/office/officeart/2018/2/layout/IconVerticalSolidList"/>
    <dgm:cxn modelId="{75D15509-F044-4CB0-A0C3-9A5052B8784F}" type="presParOf" srcId="{6B2127A3-C4FB-46B2-B345-73ED9680361A}" destId="{1D6607FA-B3C4-4E99-B7B3-A22B875A7A4A}" srcOrd="0" destOrd="0" presId="urn:microsoft.com/office/officeart/2018/2/layout/IconVerticalSolidList"/>
    <dgm:cxn modelId="{DC62A1FE-35B8-41AF-B9AD-7BCF0F69D271}" type="presParOf" srcId="{6B2127A3-C4FB-46B2-B345-73ED9680361A}" destId="{EC189639-CBB8-4941-BDAE-FE1440E185B7}" srcOrd="1" destOrd="0" presId="urn:microsoft.com/office/officeart/2018/2/layout/IconVerticalSolidList"/>
    <dgm:cxn modelId="{5135E054-E181-44C7-AB32-FB984DA4B645}" type="presParOf" srcId="{6B2127A3-C4FB-46B2-B345-73ED9680361A}" destId="{DC2FA718-B249-488C-AE7C-908C156CBF2A}" srcOrd="2" destOrd="0" presId="urn:microsoft.com/office/officeart/2018/2/layout/IconVerticalSolidList"/>
    <dgm:cxn modelId="{4CFCA25D-6E22-45B4-AB72-9A5F7E6EB33C}" type="presParOf" srcId="{6B2127A3-C4FB-46B2-B345-73ED9680361A}" destId="{639DEC39-63A2-4252-B1FB-360A15B8DC40}" srcOrd="3" destOrd="0" presId="urn:microsoft.com/office/officeart/2018/2/layout/IconVerticalSolidList"/>
    <dgm:cxn modelId="{33A01AF7-5485-441B-B526-51FAE7641E4E}" type="presParOf" srcId="{F9E6EC48-4B4D-459A-95E9-E87BABF04F0C}" destId="{4E454707-52D6-41EB-874F-38CD108F6F85}" srcOrd="3" destOrd="0" presId="urn:microsoft.com/office/officeart/2018/2/layout/IconVerticalSolidList"/>
    <dgm:cxn modelId="{8D183442-5352-42B9-AB8A-C683B8B216E8}" type="presParOf" srcId="{F9E6EC48-4B4D-459A-95E9-E87BABF04F0C}" destId="{52558FFC-654A-41BD-9829-526D73854C32}" srcOrd="4" destOrd="0" presId="urn:microsoft.com/office/officeart/2018/2/layout/IconVerticalSolidList"/>
    <dgm:cxn modelId="{72AB3063-1888-4CCB-88CE-19E9A4DD2E0F}" type="presParOf" srcId="{52558FFC-654A-41BD-9829-526D73854C32}" destId="{16992032-277E-4E87-907C-B89B53A037B3}" srcOrd="0" destOrd="0" presId="urn:microsoft.com/office/officeart/2018/2/layout/IconVerticalSolidList"/>
    <dgm:cxn modelId="{C8B3BB86-654D-4765-BEC9-B3F12DEDFFDD}" type="presParOf" srcId="{52558FFC-654A-41BD-9829-526D73854C32}" destId="{88320A7C-56C3-4108-B914-8217687A844D}" srcOrd="1" destOrd="0" presId="urn:microsoft.com/office/officeart/2018/2/layout/IconVerticalSolidList"/>
    <dgm:cxn modelId="{7E34273A-AD2A-485E-9263-7B56A39C8D57}" type="presParOf" srcId="{52558FFC-654A-41BD-9829-526D73854C32}" destId="{29D09257-99DA-4AA4-946F-5DDBD5826088}" srcOrd="2" destOrd="0" presId="urn:microsoft.com/office/officeart/2018/2/layout/IconVerticalSolidList"/>
    <dgm:cxn modelId="{306B8D25-5577-46C2-9D9A-B329E4DAD29B}" type="presParOf" srcId="{52558FFC-654A-41BD-9829-526D73854C32}" destId="{E0D1AEF0-D817-4D11-8793-0D6C766A68A4}" srcOrd="3" destOrd="0" presId="urn:microsoft.com/office/officeart/2018/2/layout/IconVerticalSolidList"/>
    <dgm:cxn modelId="{236933EB-FABC-4AE4-86A9-27FC4F8D1CB8}" type="presParOf" srcId="{F9E6EC48-4B4D-459A-95E9-E87BABF04F0C}" destId="{D074D1CD-A5BA-4525-8173-E17B6FB84A66}" srcOrd="5" destOrd="0" presId="urn:microsoft.com/office/officeart/2018/2/layout/IconVerticalSolidList"/>
    <dgm:cxn modelId="{427125C0-1BA8-4B4D-ACB3-F2B4D61AD732}" type="presParOf" srcId="{F9E6EC48-4B4D-459A-95E9-E87BABF04F0C}" destId="{32695BFA-9DBC-4A4D-AB87-E93DEB07C267}" srcOrd="6" destOrd="0" presId="urn:microsoft.com/office/officeart/2018/2/layout/IconVerticalSolidList"/>
    <dgm:cxn modelId="{38A61345-947E-4242-9921-C6B214882921}" type="presParOf" srcId="{32695BFA-9DBC-4A4D-AB87-E93DEB07C267}" destId="{67E538CF-1130-4308-99F4-E2175264981F}" srcOrd="0" destOrd="0" presId="urn:microsoft.com/office/officeart/2018/2/layout/IconVerticalSolidList"/>
    <dgm:cxn modelId="{6002CDC4-D047-4A7B-88CC-41331751780D}" type="presParOf" srcId="{32695BFA-9DBC-4A4D-AB87-E93DEB07C267}" destId="{6C5BB0CB-E469-42A6-9CB8-27BD46DDAB58}" srcOrd="1" destOrd="0" presId="urn:microsoft.com/office/officeart/2018/2/layout/IconVerticalSolidList"/>
    <dgm:cxn modelId="{86567137-6150-40C8-960C-C9BB9C8BAB01}" type="presParOf" srcId="{32695BFA-9DBC-4A4D-AB87-E93DEB07C267}" destId="{1F97CC97-1ADA-4094-BC59-D94B9DAA102C}" srcOrd="2" destOrd="0" presId="urn:microsoft.com/office/officeart/2018/2/layout/IconVerticalSolidList"/>
    <dgm:cxn modelId="{6BF85500-13B5-4562-8CF0-A48A35CF1225}" type="presParOf" srcId="{32695BFA-9DBC-4A4D-AB87-E93DEB07C267}" destId="{223D0A0B-A779-4617-AE3D-F8E675A57AD8}" srcOrd="3" destOrd="0" presId="urn:microsoft.com/office/officeart/2018/2/layout/IconVerticalSolidList"/>
    <dgm:cxn modelId="{C7D1AABD-A85A-4876-B345-C51196C445C0}" type="presParOf" srcId="{F9E6EC48-4B4D-459A-95E9-E87BABF04F0C}" destId="{0265F81B-9AD9-4BAB-B963-C7ED7F33DF28}" srcOrd="7" destOrd="0" presId="urn:microsoft.com/office/officeart/2018/2/layout/IconVerticalSolidList"/>
    <dgm:cxn modelId="{B2E847E0-867C-49C6-A835-75F12485B7E2}" type="presParOf" srcId="{F9E6EC48-4B4D-459A-95E9-E87BABF04F0C}" destId="{5FB04071-E135-4E28-AD97-0017B90855EC}" srcOrd="8" destOrd="0" presId="urn:microsoft.com/office/officeart/2018/2/layout/IconVerticalSolidList"/>
    <dgm:cxn modelId="{D2126041-B9FC-4A76-96A7-25B1A8F70B3F}" type="presParOf" srcId="{5FB04071-E135-4E28-AD97-0017B90855EC}" destId="{3F75C13B-96BC-420C-BD67-48BD32783779}" srcOrd="0" destOrd="0" presId="urn:microsoft.com/office/officeart/2018/2/layout/IconVerticalSolidList"/>
    <dgm:cxn modelId="{18484BA6-C4A6-4520-85D8-AA8CF8935B3D}" type="presParOf" srcId="{5FB04071-E135-4E28-AD97-0017B90855EC}" destId="{D83E44A0-8B52-4B8C-9C3C-9A4328D7373C}" srcOrd="1" destOrd="0" presId="urn:microsoft.com/office/officeart/2018/2/layout/IconVerticalSolidList"/>
    <dgm:cxn modelId="{747432B0-8E21-450F-8D32-D50A81C25B49}" type="presParOf" srcId="{5FB04071-E135-4E28-AD97-0017B90855EC}" destId="{FDE1285F-BB3D-4A69-B9A0-28F80934C889}" srcOrd="2" destOrd="0" presId="urn:microsoft.com/office/officeart/2018/2/layout/IconVerticalSolidList"/>
    <dgm:cxn modelId="{07608997-D76C-4B2E-A793-874C3F68FE13}" type="presParOf" srcId="{5FB04071-E135-4E28-AD97-0017B90855EC}" destId="{8DCCCEFD-FAD1-4571-AFAE-4167C05452A9}" srcOrd="3" destOrd="0" presId="urn:microsoft.com/office/officeart/2018/2/layout/IconVerticalSolidList"/>
    <dgm:cxn modelId="{60747195-6171-4017-A50A-B609C6D499EF}" type="presParOf" srcId="{F9E6EC48-4B4D-459A-95E9-E87BABF04F0C}" destId="{F54349CD-D00F-4EC0-A259-F4712739EC46}" srcOrd="9" destOrd="0" presId="urn:microsoft.com/office/officeart/2018/2/layout/IconVerticalSolidList"/>
    <dgm:cxn modelId="{B2481C7B-4430-41CA-9BB2-617BD43EA441}" type="presParOf" srcId="{F9E6EC48-4B4D-459A-95E9-E87BABF04F0C}" destId="{98D85A81-449F-4A8A-88EE-EBED0224E33B}" srcOrd="10" destOrd="0" presId="urn:microsoft.com/office/officeart/2018/2/layout/IconVerticalSolidList"/>
    <dgm:cxn modelId="{2B4FBDC1-EB91-4F40-8054-3191A7FAA545}" type="presParOf" srcId="{98D85A81-449F-4A8A-88EE-EBED0224E33B}" destId="{86043180-324D-4595-8D6B-65BF9D25E2A0}" srcOrd="0" destOrd="0" presId="urn:microsoft.com/office/officeart/2018/2/layout/IconVerticalSolidList"/>
    <dgm:cxn modelId="{DABA986C-08B2-45C0-B9E1-0F3CF5DC21D7}" type="presParOf" srcId="{98D85A81-449F-4A8A-88EE-EBED0224E33B}" destId="{3085F119-8FD0-4508-A9EE-74160CA5F27F}" srcOrd="1" destOrd="0" presId="urn:microsoft.com/office/officeart/2018/2/layout/IconVerticalSolidList"/>
    <dgm:cxn modelId="{E3C61E0E-2B5B-4DDC-ABA9-76F8CE3F9E86}" type="presParOf" srcId="{98D85A81-449F-4A8A-88EE-EBED0224E33B}" destId="{00C5FD0E-74A6-4711-A854-15B204BBAD9A}" srcOrd="2" destOrd="0" presId="urn:microsoft.com/office/officeart/2018/2/layout/IconVerticalSolidList"/>
    <dgm:cxn modelId="{9EBFD082-6C1E-4297-8167-6B9836F9C617}" type="presParOf" srcId="{98D85A81-449F-4A8A-88EE-EBED0224E33B}" destId="{02B7538B-325B-4815-AF5B-B67BD49F83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6B237-45AB-40E1-B7DD-B35D63AC3FB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s-ES"/>
        </a:p>
      </dgm:t>
    </dgm:pt>
    <dgm:pt modelId="{53D04756-7921-4516-ACCB-3C95A3803499}">
      <dgm:prSet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Desarrollo de un módulo de extracción, transformación y carga de varias fuentes de consumo eléctrico</a:t>
          </a:r>
        </a:p>
        <a:p>
          <a:endParaRPr lang="es-E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9F023CC-99ED-4093-A51B-A219D51ED034}" type="parTrans" cxnId="{581B21EF-5FA0-4742-8D11-E1F282977E38}">
      <dgm:prSet/>
      <dgm:spPr/>
      <dgm:t>
        <a:bodyPr/>
        <a:lstStyle/>
        <a:p>
          <a:endParaRPr lang="es-ES"/>
        </a:p>
      </dgm:t>
    </dgm:pt>
    <dgm:pt modelId="{2209D57D-1489-4589-8E8C-123C58F3D89B}" type="sibTrans" cxnId="{581B21EF-5FA0-4742-8D11-E1F282977E38}">
      <dgm:prSet/>
      <dgm:spPr/>
      <dgm:t>
        <a:bodyPr/>
        <a:lstStyle/>
        <a:p>
          <a:endParaRPr lang="es-ES"/>
        </a:p>
      </dgm:t>
    </dgm:pt>
    <dgm:pt modelId="{B7B04569-D918-4AA4-9C4C-B79C3FD6F760}">
      <dgm:prSet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Crear un modelo de perfiles de carga que tenga en cuenta las características de los clientes</a:t>
          </a:r>
        </a:p>
        <a:p>
          <a:endParaRPr lang="es-E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F28369F-B43D-4240-8368-B18E0ACD0686}" type="parTrans" cxnId="{EF3CB930-8E13-424C-BA5B-C51180453593}">
      <dgm:prSet/>
      <dgm:spPr/>
      <dgm:t>
        <a:bodyPr/>
        <a:lstStyle/>
        <a:p>
          <a:endParaRPr lang="es-ES"/>
        </a:p>
      </dgm:t>
    </dgm:pt>
    <dgm:pt modelId="{D3C218BE-2D0B-4987-AF1B-D30F9DC93F89}" type="sibTrans" cxnId="{EF3CB930-8E13-424C-BA5B-C51180453593}">
      <dgm:prSet/>
      <dgm:spPr/>
      <dgm:t>
        <a:bodyPr/>
        <a:lstStyle/>
        <a:p>
          <a:endParaRPr lang="es-ES"/>
        </a:p>
      </dgm:t>
    </dgm:pt>
    <dgm:pt modelId="{1686A715-28E2-416D-8937-6B0A0263A0E2}">
      <dgm:prSet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Crear un modelo basado en los perfiles de carga que permita predecir la demanda de los clientes</a:t>
          </a:r>
        </a:p>
      </dgm:t>
    </dgm:pt>
    <dgm:pt modelId="{4AD2C66E-7311-4EC1-9895-77EF2CC5E71F}" type="parTrans" cxnId="{75E40DD3-916F-4791-8733-5A158AE5B483}">
      <dgm:prSet/>
      <dgm:spPr/>
      <dgm:t>
        <a:bodyPr/>
        <a:lstStyle/>
        <a:p>
          <a:endParaRPr lang="es-ES"/>
        </a:p>
      </dgm:t>
    </dgm:pt>
    <dgm:pt modelId="{0A1B0007-AD80-40BD-B137-E5675EB32AA6}" type="sibTrans" cxnId="{75E40DD3-916F-4791-8733-5A158AE5B483}">
      <dgm:prSet/>
      <dgm:spPr/>
      <dgm:t>
        <a:bodyPr/>
        <a:lstStyle/>
        <a:p>
          <a:endParaRPr lang="es-ES"/>
        </a:p>
      </dgm:t>
    </dgm:pt>
    <dgm:pt modelId="{C4C85873-9966-4963-A855-6E25A945DC93}">
      <dgm:prSet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Creación de un módulo de visualización de la información recogida y los resultados obtenidos</a:t>
          </a:r>
        </a:p>
      </dgm:t>
    </dgm:pt>
    <dgm:pt modelId="{0370E7D1-BF01-4FD0-BDEE-D5C40987B42D}" type="parTrans" cxnId="{BC12D528-E635-4B62-BC21-A470DDDB9D4A}">
      <dgm:prSet/>
      <dgm:spPr/>
      <dgm:t>
        <a:bodyPr/>
        <a:lstStyle/>
        <a:p>
          <a:endParaRPr lang="es-ES"/>
        </a:p>
      </dgm:t>
    </dgm:pt>
    <dgm:pt modelId="{86B1CEEC-4696-40C0-BD87-BBDB3A3ECCCB}" type="sibTrans" cxnId="{BC12D528-E635-4B62-BC21-A470DDDB9D4A}">
      <dgm:prSet/>
      <dgm:spPr/>
      <dgm:t>
        <a:bodyPr/>
        <a:lstStyle/>
        <a:p>
          <a:endParaRPr lang="es-ES"/>
        </a:p>
      </dgm:t>
    </dgm:pt>
    <dgm:pt modelId="{259DAE98-C881-432C-9906-918F71CBFAFD}" type="pres">
      <dgm:prSet presAssocID="{C056B237-45AB-40E1-B7DD-B35D63AC3FB6}" presName="root" presStyleCnt="0">
        <dgm:presLayoutVars>
          <dgm:dir/>
          <dgm:resizeHandles val="exact"/>
        </dgm:presLayoutVars>
      </dgm:prSet>
      <dgm:spPr/>
    </dgm:pt>
    <dgm:pt modelId="{AC496817-493E-4925-807D-DC66AE1782EE}" type="pres">
      <dgm:prSet presAssocID="{C056B237-45AB-40E1-B7DD-B35D63AC3FB6}" presName="container" presStyleCnt="0">
        <dgm:presLayoutVars>
          <dgm:dir/>
          <dgm:resizeHandles val="exact"/>
        </dgm:presLayoutVars>
      </dgm:prSet>
      <dgm:spPr/>
    </dgm:pt>
    <dgm:pt modelId="{0E7B1318-11CA-4E9E-B380-822E4475E44D}" type="pres">
      <dgm:prSet presAssocID="{53D04756-7921-4516-ACCB-3C95A3803499}" presName="compNode" presStyleCnt="0"/>
      <dgm:spPr/>
    </dgm:pt>
    <dgm:pt modelId="{31AF9B7D-1AFE-4E42-8617-958B8704A0FA}" type="pres">
      <dgm:prSet presAssocID="{53D04756-7921-4516-ACCB-3C95A3803499}" presName="iconBgRect" presStyleLbl="bgShp" presStyleIdx="0" presStyleCnt="4"/>
      <dgm:spPr/>
    </dgm:pt>
    <dgm:pt modelId="{9EED4410-A4C5-4BB5-8263-A4542521882F}" type="pres">
      <dgm:prSet presAssocID="{53D04756-7921-4516-ACCB-3C95A38034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EF8AEDCA-31F1-4D88-AAD8-7E613B49A8CF}" type="pres">
      <dgm:prSet presAssocID="{53D04756-7921-4516-ACCB-3C95A3803499}" presName="spaceRect" presStyleCnt="0"/>
      <dgm:spPr/>
    </dgm:pt>
    <dgm:pt modelId="{85D545F2-8CD2-48D2-B321-0CCB656B224F}" type="pres">
      <dgm:prSet presAssocID="{53D04756-7921-4516-ACCB-3C95A3803499}" presName="textRect" presStyleLbl="revTx" presStyleIdx="0" presStyleCnt="4">
        <dgm:presLayoutVars>
          <dgm:chMax val="1"/>
          <dgm:chPref val="1"/>
        </dgm:presLayoutVars>
      </dgm:prSet>
      <dgm:spPr/>
    </dgm:pt>
    <dgm:pt modelId="{555E72B3-A57A-4007-AE25-1D620F464157}" type="pres">
      <dgm:prSet presAssocID="{2209D57D-1489-4589-8E8C-123C58F3D89B}" presName="sibTrans" presStyleLbl="sibTrans2D1" presStyleIdx="0" presStyleCnt="0"/>
      <dgm:spPr/>
    </dgm:pt>
    <dgm:pt modelId="{DEDD8783-54E0-41AC-BF2B-BCE07F91C649}" type="pres">
      <dgm:prSet presAssocID="{B7B04569-D918-4AA4-9C4C-B79C3FD6F760}" presName="compNode" presStyleCnt="0"/>
      <dgm:spPr/>
    </dgm:pt>
    <dgm:pt modelId="{6689BE30-8FE7-4F55-906C-9EE5BC590677}" type="pres">
      <dgm:prSet presAssocID="{B7B04569-D918-4AA4-9C4C-B79C3FD6F760}" presName="iconBgRect" presStyleLbl="bgShp" presStyleIdx="1" presStyleCnt="4"/>
      <dgm:spPr/>
    </dgm:pt>
    <dgm:pt modelId="{7F28DBCA-1897-47F6-BFDC-7AEE2E686470}" type="pres">
      <dgm:prSet presAssocID="{B7B04569-D918-4AA4-9C4C-B79C3FD6F7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ón"/>
        </a:ext>
      </dgm:extLst>
    </dgm:pt>
    <dgm:pt modelId="{63744B2B-DD0D-46DB-AE0D-976B07B35BD2}" type="pres">
      <dgm:prSet presAssocID="{B7B04569-D918-4AA4-9C4C-B79C3FD6F760}" presName="spaceRect" presStyleCnt="0"/>
      <dgm:spPr/>
    </dgm:pt>
    <dgm:pt modelId="{995194C0-288F-407B-8948-15AB777B0229}" type="pres">
      <dgm:prSet presAssocID="{B7B04569-D918-4AA4-9C4C-B79C3FD6F760}" presName="textRect" presStyleLbl="revTx" presStyleIdx="1" presStyleCnt="4">
        <dgm:presLayoutVars>
          <dgm:chMax val="1"/>
          <dgm:chPref val="1"/>
        </dgm:presLayoutVars>
      </dgm:prSet>
      <dgm:spPr/>
    </dgm:pt>
    <dgm:pt modelId="{688B74AA-B26B-425F-BC1D-2DF852B35022}" type="pres">
      <dgm:prSet presAssocID="{D3C218BE-2D0B-4987-AF1B-D30F9DC93F89}" presName="sibTrans" presStyleLbl="sibTrans2D1" presStyleIdx="0" presStyleCnt="0"/>
      <dgm:spPr/>
    </dgm:pt>
    <dgm:pt modelId="{14A552E1-6466-4977-8944-C1EE86C48B44}" type="pres">
      <dgm:prSet presAssocID="{1686A715-28E2-416D-8937-6B0A0263A0E2}" presName="compNode" presStyleCnt="0"/>
      <dgm:spPr/>
    </dgm:pt>
    <dgm:pt modelId="{9DDEE30F-BD70-4E5F-891A-6131654CF81D}" type="pres">
      <dgm:prSet presAssocID="{1686A715-28E2-416D-8937-6B0A0263A0E2}" presName="iconBgRect" presStyleLbl="bgShp" presStyleIdx="2" presStyleCnt="4"/>
      <dgm:spPr/>
    </dgm:pt>
    <dgm:pt modelId="{877DE55D-73AA-4327-AC23-2CFEE940F0DC}" type="pres">
      <dgm:prSet presAssocID="{1686A715-28E2-416D-8937-6B0A0263A0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58BAC00D-4684-4F3E-84AD-91EC0B1DEE3D}" type="pres">
      <dgm:prSet presAssocID="{1686A715-28E2-416D-8937-6B0A0263A0E2}" presName="spaceRect" presStyleCnt="0"/>
      <dgm:spPr/>
    </dgm:pt>
    <dgm:pt modelId="{D339EEB3-C31B-4588-A81A-F8EA2A278306}" type="pres">
      <dgm:prSet presAssocID="{1686A715-28E2-416D-8937-6B0A0263A0E2}" presName="textRect" presStyleLbl="revTx" presStyleIdx="2" presStyleCnt="4">
        <dgm:presLayoutVars>
          <dgm:chMax val="1"/>
          <dgm:chPref val="1"/>
        </dgm:presLayoutVars>
      </dgm:prSet>
      <dgm:spPr/>
    </dgm:pt>
    <dgm:pt modelId="{96003CC2-EEAB-4E11-BA36-FDA1417096D6}" type="pres">
      <dgm:prSet presAssocID="{0A1B0007-AD80-40BD-B137-E5675EB32AA6}" presName="sibTrans" presStyleLbl="sibTrans2D1" presStyleIdx="0" presStyleCnt="0"/>
      <dgm:spPr/>
    </dgm:pt>
    <dgm:pt modelId="{EAB39684-8BE9-4D42-89FC-25594CC0D89B}" type="pres">
      <dgm:prSet presAssocID="{C4C85873-9966-4963-A855-6E25A945DC93}" presName="compNode" presStyleCnt="0"/>
      <dgm:spPr/>
    </dgm:pt>
    <dgm:pt modelId="{0BF60C5B-7FA0-4AB3-B108-EE4B035B5630}" type="pres">
      <dgm:prSet presAssocID="{C4C85873-9966-4963-A855-6E25A945DC93}" presName="iconBgRect" presStyleLbl="bgShp" presStyleIdx="3" presStyleCnt="4"/>
      <dgm:spPr/>
    </dgm:pt>
    <dgm:pt modelId="{C476BFB7-CF47-44CF-837B-A04B14E66F44}" type="pres">
      <dgm:prSet presAssocID="{C4C85873-9966-4963-A855-6E25A945DC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8642410B-D6B9-4A9A-96CF-FFAA4CC0B180}" type="pres">
      <dgm:prSet presAssocID="{C4C85873-9966-4963-A855-6E25A945DC93}" presName="spaceRect" presStyleCnt="0"/>
      <dgm:spPr/>
    </dgm:pt>
    <dgm:pt modelId="{29235802-15F6-460A-AA10-C6D7E97C1E14}" type="pres">
      <dgm:prSet presAssocID="{C4C85873-9966-4963-A855-6E25A945DC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12D528-E635-4B62-BC21-A470DDDB9D4A}" srcId="{C056B237-45AB-40E1-B7DD-B35D63AC3FB6}" destId="{C4C85873-9966-4963-A855-6E25A945DC93}" srcOrd="3" destOrd="0" parTransId="{0370E7D1-BF01-4FD0-BDEE-D5C40987B42D}" sibTransId="{86B1CEEC-4696-40C0-BD87-BBDB3A3ECCCB}"/>
    <dgm:cxn modelId="{998B122D-C213-4A5D-9E69-0F4C76F507AA}" type="presOf" srcId="{1686A715-28E2-416D-8937-6B0A0263A0E2}" destId="{D339EEB3-C31B-4588-A81A-F8EA2A278306}" srcOrd="0" destOrd="0" presId="urn:microsoft.com/office/officeart/2018/2/layout/IconCircleList"/>
    <dgm:cxn modelId="{EF3CB930-8E13-424C-BA5B-C51180453593}" srcId="{C056B237-45AB-40E1-B7DD-B35D63AC3FB6}" destId="{B7B04569-D918-4AA4-9C4C-B79C3FD6F760}" srcOrd="1" destOrd="0" parTransId="{2F28369F-B43D-4240-8368-B18E0ACD0686}" sibTransId="{D3C218BE-2D0B-4987-AF1B-D30F9DC93F89}"/>
    <dgm:cxn modelId="{6B338288-4482-4BD8-AFF7-631861156E04}" type="presOf" srcId="{C056B237-45AB-40E1-B7DD-B35D63AC3FB6}" destId="{259DAE98-C881-432C-9906-918F71CBFAFD}" srcOrd="0" destOrd="0" presId="urn:microsoft.com/office/officeart/2018/2/layout/IconCircleList"/>
    <dgm:cxn modelId="{94D5A68A-6A2B-41DE-9983-A90A552183D6}" type="presOf" srcId="{C4C85873-9966-4963-A855-6E25A945DC93}" destId="{29235802-15F6-460A-AA10-C6D7E97C1E14}" srcOrd="0" destOrd="0" presId="urn:microsoft.com/office/officeart/2018/2/layout/IconCircleList"/>
    <dgm:cxn modelId="{CB04C28F-9EA9-42B0-A894-DA7889CEA689}" type="presOf" srcId="{B7B04569-D918-4AA4-9C4C-B79C3FD6F760}" destId="{995194C0-288F-407B-8948-15AB777B0229}" srcOrd="0" destOrd="0" presId="urn:microsoft.com/office/officeart/2018/2/layout/IconCircleList"/>
    <dgm:cxn modelId="{DD7130B9-F01D-4DDE-807B-2CF81F1722FE}" type="presOf" srcId="{53D04756-7921-4516-ACCB-3C95A3803499}" destId="{85D545F2-8CD2-48D2-B321-0CCB656B224F}" srcOrd="0" destOrd="0" presId="urn:microsoft.com/office/officeart/2018/2/layout/IconCircleList"/>
    <dgm:cxn modelId="{CAACEFC3-FA32-4E97-8278-E34C45F9427B}" type="presOf" srcId="{0A1B0007-AD80-40BD-B137-E5675EB32AA6}" destId="{96003CC2-EEAB-4E11-BA36-FDA1417096D6}" srcOrd="0" destOrd="0" presId="urn:microsoft.com/office/officeart/2018/2/layout/IconCircleList"/>
    <dgm:cxn modelId="{75E40DD3-916F-4791-8733-5A158AE5B483}" srcId="{C056B237-45AB-40E1-B7DD-B35D63AC3FB6}" destId="{1686A715-28E2-416D-8937-6B0A0263A0E2}" srcOrd="2" destOrd="0" parTransId="{4AD2C66E-7311-4EC1-9895-77EF2CC5E71F}" sibTransId="{0A1B0007-AD80-40BD-B137-E5675EB32AA6}"/>
    <dgm:cxn modelId="{B16A9DE6-21B1-4499-A4F1-4B4A31BFD0B0}" type="presOf" srcId="{D3C218BE-2D0B-4987-AF1B-D30F9DC93F89}" destId="{688B74AA-B26B-425F-BC1D-2DF852B35022}" srcOrd="0" destOrd="0" presId="urn:microsoft.com/office/officeart/2018/2/layout/IconCircleList"/>
    <dgm:cxn modelId="{581B21EF-5FA0-4742-8D11-E1F282977E38}" srcId="{C056B237-45AB-40E1-B7DD-B35D63AC3FB6}" destId="{53D04756-7921-4516-ACCB-3C95A3803499}" srcOrd="0" destOrd="0" parTransId="{99F023CC-99ED-4093-A51B-A219D51ED034}" sibTransId="{2209D57D-1489-4589-8E8C-123C58F3D89B}"/>
    <dgm:cxn modelId="{A85C30F5-5814-411F-B1ED-8933ADCF6F4B}" type="presOf" srcId="{2209D57D-1489-4589-8E8C-123C58F3D89B}" destId="{555E72B3-A57A-4007-AE25-1D620F464157}" srcOrd="0" destOrd="0" presId="urn:microsoft.com/office/officeart/2018/2/layout/IconCircleList"/>
    <dgm:cxn modelId="{FDC0392B-7218-4901-ACDF-B5D9A7891A5A}" type="presParOf" srcId="{259DAE98-C881-432C-9906-918F71CBFAFD}" destId="{AC496817-493E-4925-807D-DC66AE1782EE}" srcOrd="0" destOrd="0" presId="urn:microsoft.com/office/officeart/2018/2/layout/IconCircleList"/>
    <dgm:cxn modelId="{C668E416-5162-4494-AA91-3AC1FF94A9AB}" type="presParOf" srcId="{AC496817-493E-4925-807D-DC66AE1782EE}" destId="{0E7B1318-11CA-4E9E-B380-822E4475E44D}" srcOrd="0" destOrd="0" presId="urn:microsoft.com/office/officeart/2018/2/layout/IconCircleList"/>
    <dgm:cxn modelId="{6BA96416-4EBB-48EE-88E7-44593896E5EB}" type="presParOf" srcId="{0E7B1318-11CA-4E9E-B380-822E4475E44D}" destId="{31AF9B7D-1AFE-4E42-8617-958B8704A0FA}" srcOrd="0" destOrd="0" presId="urn:microsoft.com/office/officeart/2018/2/layout/IconCircleList"/>
    <dgm:cxn modelId="{B18C29FC-B30E-450B-9528-52D23D664295}" type="presParOf" srcId="{0E7B1318-11CA-4E9E-B380-822E4475E44D}" destId="{9EED4410-A4C5-4BB5-8263-A4542521882F}" srcOrd="1" destOrd="0" presId="urn:microsoft.com/office/officeart/2018/2/layout/IconCircleList"/>
    <dgm:cxn modelId="{B7F8CF84-5D6C-4BEF-BE16-B733D4C9BB00}" type="presParOf" srcId="{0E7B1318-11CA-4E9E-B380-822E4475E44D}" destId="{EF8AEDCA-31F1-4D88-AAD8-7E613B49A8CF}" srcOrd="2" destOrd="0" presId="urn:microsoft.com/office/officeart/2018/2/layout/IconCircleList"/>
    <dgm:cxn modelId="{9E3C6DB9-FF00-4E09-89F2-0B696A3CE7EF}" type="presParOf" srcId="{0E7B1318-11CA-4E9E-B380-822E4475E44D}" destId="{85D545F2-8CD2-48D2-B321-0CCB656B224F}" srcOrd="3" destOrd="0" presId="urn:microsoft.com/office/officeart/2018/2/layout/IconCircleList"/>
    <dgm:cxn modelId="{796D0C3B-8A07-40BA-BF5E-7D5645B50A22}" type="presParOf" srcId="{AC496817-493E-4925-807D-DC66AE1782EE}" destId="{555E72B3-A57A-4007-AE25-1D620F464157}" srcOrd="1" destOrd="0" presId="urn:microsoft.com/office/officeart/2018/2/layout/IconCircleList"/>
    <dgm:cxn modelId="{D52B455A-1A06-4CE1-9877-48D8E0CEC44B}" type="presParOf" srcId="{AC496817-493E-4925-807D-DC66AE1782EE}" destId="{DEDD8783-54E0-41AC-BF2B-BCE07F91C649}" srcOrd="2" destOrd="0" presId="urn:microsoft.com/office/officeart/2018/2/layout/IconCircleList"/>
    <dgm:cxn modelId="{1C9F3FBC-EE2E-43AF-BED0-884E5AC6C954}" type="presParOf" srcId="{DEDD8783-54E0-41AC-BF2B-BCE07F91C649}" destId="{6689BE30-8FE7-4F55-906C-9EE5BC590677}" srcOrd="0" destOrd="0" presId="urn:microsoft.com/office/officeart/2018/2/layout/IconCircleList"/>
    <dgm:cxn modelId="{8D9F6D59-CB79-448B-9F89-745F3D81926B}" type="presParOf" srcId="{DEDD8783-54E0-41AC-BF2B-BCE07F91C649}" destId="{7F28DBCA-1897-47F6-BFDC-7AEE2E686470}" srcOrd="1" destOrd="0" presId="urn:microsoft.com/office/officeart/2018/2/layout/IconCircleList"/>
    <dgm:cxn modelId="{4AC4E2CD-3EBE-47F0-B31D-19B98829257C}" type="presParOf" srcId="{DEDD8783-54E0-41AC-BF2B-BCE07F91C649}" destId="{63744B2B-DD0D-46DB-AE0D-976B07B35BD2}" srcOrd="2" destOrd="0" presId="urn:microsoft.com/office/officeart/2018/2/layout/IconCircleList"/>
    <dgm:cxn modelId="{590D64BE-F033-4FE2-8FC7-EC6C92D994EB}" type="presParOf" srcId="{DEDD8783-54E0-41AC-BF2B-BCE07F91C649}" destId="{995194C0-288F-407B-8948-15AB777B0229}" srcOrd="3" destOrd="0" presId="urn:microsoft.com/office/officeart/2018/2/layout/IconCircleList"/>
    <dgm:cxn modelId="{B3F4E80B-3D49-4E41-99B6-5C38F40762BD}" type="presParOf" srcId="{AC496817-493E-4925-807D-DC66AE1782EE}" destId="{688B74AA-B26B-425F-BC1D-2DF852B35022}" srcOrd="3" destOrd="0" presId="urn:microsoft.com/office/officeart/2018/2/layout/IconCircleList"/>
    <dgm:cxn modelId="{68FF8C95-FF17-4625-841F-8DB6CF6A2642}" type="presParOf" srcId="{AC496817-493E-4925-807D-DC66AE1782EE}" destId="{14A552E1-6466-4977-8944-C1EE86C48B44}" srcOrd="4" destOrd="0" presId="urn:microsoft.com/office/officeart/2018/2/layout/IconCircleList"/>
    <dgm:cxn modelId="{EDAD265A-3738-4931-848F-C35C9046959C}" type="presParOf" srcId="{14A552E1-6466-4977-8944-C1EE86C48B44}" destId="{9DDEE30F-BD70-4E5F-891A-6131654CF81D}" srcOrd="0" destOrd="0" presId="urn:microsoft.com/office/officeart/2018/2/layout/IconCircleList"/>
    <dgm:cxn modelId="{733309BD-4035-4356-A333-3B464C62CC60}" type="presParOf" srcId="{14A552E1-6466-4977-8944-C1EE86C48B44}" destId="{877DE55D-73AA-4327-AC23-2CFEE940F0DC}" srcOrd="1" destOrd="0" presId="urn:microsoft.com/office/officeart/2018/2/layout/IconCircleList"/>
    <dgm:cxn modelId="{EE09E5B2-EE2E-42C0-A344-5F12DDC9B7C9}" type="presParOf" srcId="{14A552E1-6466-4977-8944-C1EE86C48B44}" destId="{58BAC00D-4684-4F3E-84AD-91EC0B1DEE3D}" srcOrd="2" destOrd="0" presId="urn:microsoft.com/office/officeart/2018/2/layout/IconCircleList"/>
    <dgm:cxn modelId="{7B3052F3-75CB-4471-A9A6-2593B6674E82}" type="presParOf" srcId="{14A552E1-6466-4977-8944-C1EE86C48B44}" destId="{D339EEB3-C31B-4588-A81A-F8EA2A278306}" srcOrd="3" destOrd="0" presId="urn:microsoft.com/office/officeart/2018/2/layout/IconCircleList"/>
    <dgm:cxn modelId="{5DF85489-BD58-4B2D-98A2-E2E8C6E78639}" type="presParOf" srcId="{AC496817-493E-4925-807D-DC66AE1782EE}" destId="{96003CC2-EEAB-4E11-BA36-FDA1417096D6}" srcOrd="5" destOrd="0" presId="urn:microsoft.com/office/officeart/2018/2/layout/IconCircleList"/>
    <dgm:cxn modelId="{B6145E09-463E-47B1-8862-2D41CBF66643}" type="presParOf" srcId="{AC496817-493E-4925-807D-DC66AE1782EE}" destId="{EAB39684-8BE9-4D42-89FC-25594CC0D89B}" srcOrd="6" destOrd="0" presId="urn:microsoft.com/office/officeart/2018/2/layout/IconCircleList"/>
    <dgm:cxn modelId="{F6AE3B8A-8A8C-459B-91F4-951F8257D4F5}" type="presParOf" srcId="{EAB39684-8BE9-4D42-89FC-25594CC0D89B}" destId="{0BF60C5B-7FA0-4AB3-B108-EE4B035B5630}" srcOrd="0" destOrd="0" presId="urn:microsoft.com/office/officeart/2018/2/layout/IconCircleList"/>
    <dgm:cxn modelId="{64EF3921-3159-441D-8F49-7D558F4F8F3C}" type="presParOf" srcId="{EAB39684-8BE9-4D42-89FC-25594CC0D89B}" destId="{C476BFB7-CF47-44CF-837B-A04B14E66F44}" srcOrd="1" destOrd="0" presId="urn:microsoft.com/office/officeart/2018/2/layout/IconCircleList"/>
    <dgm:cxn modelId="{C7CB10AA-352C-423D-86AA-3AC38F85C312}" type="presParOf" srcId="{EAB39684-8BE9-4D42-89FC-25594CC0D89B}" destId="{8642410B-D6B9-4A9A-96CF-FFAA4CC0B180}" srcOrd="2" destOrd="0" presId="urn:microsoft.com/office/officeart/2018/2/layout/IconCircleList"/>
    <dgm:cxn modelId="{36553054-C1E4-4E85-BC7C-16AC60D02A6E}" type="presParOf" srcId="{EAB39684-8BE9-4D42-89FC-25594CC0D89B}" destId="{29235802-15F6-460A-AA10-C6D7E97C1E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D720E3-0ED1-4546-90AB-2F530454DAF4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2FECFCE5-66D0-4808-AD60-D379F096E315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Módulo de extracción transformación y carga </a:t>
          </a:r>
        </a:p>
      </dgm:t>
    </dgm:pt>
    <dgm:pt modelId="{81234DA5-1737-4356-AD9F-C3F3C7409802}" type="parTrans" cxnId="{9D52D1B1-DDD4-4A55-8C8B-84857F7A0117}">
      <dgm:prSet/>
      <dgm:spPr/>
      <dgm:t>
        <a:bodyPr/>
        <a:lstStyle/>
        <a:p>
          <a:endParaRPr lang="es-ES"/>
        </a:p>
      </dgm:t>
    </dgm:pt>
    <dgm:pt modelId="{09C1449C-50A3-424F-82F2-851334C5E5C6}" type="sibTrans" cxnId="{9D52D1B1-DDD4-4A55-8C8B-84857F7A0117}">
      <dgm:prSet/>
      <dgm:spPr/>
      <dgm:t>
        <a:bodyPr/>
        <a:lstStyle/>
        <a:p>
          <a:endParaRPr lang="es-ES"/>
        </a:p>
      </dgm:t>
    </dgm:pt>
    <dgm:pt modelId="{6C83D83A-2298-41CD-8B35-52F3E40C39CC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Procesamiento de distintos contadores y centros</a:t>
          </a:r>
        </a:p>
      </dgm:t>
    </dgm:pt>
    <dgm:pt modelId="{FAFF7A98-5FCC-4D39-8BBB-13918933EC79}" type="parTrans" cxnId="{1759A5B1-BB71-470D-8164-AFF120A2B613}">
      <dgm:prSet/>
      <dgm:spPr/>
      <dgm:t>
        <a:bodyPr/>
        <a:lstStyle/>
        <a:p>
          <a:endParaRPr lang="es-ES"/>
        </a:p>
      </dgm:t>
    </dgm:pt>
    <dgm:pt modelId="{763409B8-45F8-486B-8F12-58D9130A62F1}" type="sibTrans" cxnId="{1759A5B1-BB71-470D-8164-AFF120A2B613}">
      <dgm:prSet/>
      <dgm:spPr/>
      <dgm:t>
        <a:bodyPr/>
        <a:lstStyle/>
        <a:p>
          <a:endParaRPr lang="es-ES"/>
        </a:p>
      </dgm:t>
    </dgm:pt>
    <dgm:pt modelId="{1A051391-2B54-48B7-BD5A-778EAC087635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Modelo de perfiles de carga con características de los clientes</a:t>
          </a:r>
        </a:p>
      </dgm:t>
    </dgm:pt>
    <dgm:pt modelId="{1E5330D6-668D-43F9-A853-FCDF71ACB3A4}" type="parTrans" cxnId="{D9FB3D75-1275-4A6A-AC0D-762A0C0A82D7}">
      <dgm:prSet/>
      <dgm:spPr/>
      <dgm:t>
        <a:bodyPr/>
        <a:lstStyle/>
        <a:p>
          <a:endParaRPr lang="es-ES"/>
        </a:p>
      </dgm:t>
    </dgm:pt>
    <dgm:pt modelId="{20BC07C4-CF07-4D6A-A0C8-77B4A2E7EE11}" type="sibTrans" cxnId="{D9FB3D75-1275-4A6A-AC0D-762A0C0A82D7}">
      <dgm:prSet/>
      <dgm:spPr/>
      <dgm:t>
        <a:bodyPr/>
        <a:lstStyle/>
        <a:p>
          <a:endParaRPr lang="es-ES"/>
        </a:p>
      </dgm:t>
    </dgm:pt>
    <dgm:pt modelId="{09ED1587-07F4-47CA-820E-13B152182723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Creación de modelos con variables exógenas</a:t>
          </a:r>
        </a:p>
      </dgm:t>
    </dgm:pt>
    <dgm:pt modelId="{76F47A79-7E5C-493F-95C3-920F8F6E59BE}" type="parTrans" cxnId="{25D2AC53-EDCA-4389-A0E5-2F7CFF2DD96F}">
      <dgm:prSet/>
      <dgm:spPr/>
      <dgm:t>
        <a:bodyPr/>
        <a:lstStyle/>
        <a:p>
          <a:endParaRPr lang="es-ES"/>
        </a:p>
      </dgm:t>
    </dgm:pt>
    <dgm:pt modelId="{BA6E268D-2380-4C39-8147-E1ADD92747B5}" type="sibTrans" cxnId="{25D2AC53-EDCA-4389-A0E5-2F7CFF2DD96F}">
      <dgm:prSet/>
      <dgm:spPr/>
      <dgm:t>
        <a:bodyPr/>
        <a:lstStyle/>
        <a:p>
          <a:endParaRPr lang="es-ES"/>
        </a:p>
      </dgm:t>
    </dgm:pt>
    <dgm:pt modelId="{2ECC5AF7-02C1-401C-AC39-4E185949C3CB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Modelo de perfiles de carga para predecir el consumo</a:t>
          </a:r>
        </a:p>
      </dgm:t>
    </dgm:pt>
    <dgm:pt modelId="{DFC086BA-B5A9-4EE7-88F5-836E6F2E3E63}" type="parTrans" cxnId="{D4B86093-51EF-4531-9ADB-E54CD375AEDC}">
      <dgm:prSet/>
      <dgm:spPr/>
      <dgm:t>
        <a:bodyPr/>
        <a:lstStyle/>
        <a:p>
          <a:endParaRPr lang="es-ES"/>
        </a:p>
      </dgm:t>
    </dgm:pt>
    <dgm:pt modelId="{D6A49E17-D2C4-4CDF-99D2-5371E01463C5}" type="sibTrans" cxnId="{D4B86093-51EF-4531-9ADB-E54CD375AEDC}">
      <dgm:prSet/>
      <dgm:spPr/>
      <dgm:t>
        <a:bodyPr/>
        <a:lstStyle/>
        <a:p>
          <a:endParaRPr lang="es-ES"/>
        </a:p>
      </dgm:t>
    </dgm:pt>
    <dgm:pt modelId="{F29F5C95-6D19-45D0-90AD-7052A5F12CD0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Módulo de visualización</a:t>
          </a:r>
        </a:p>
      </dgm:t>
    </dgm:pt>
    <dgm:pt modelId="{6AE0BAEB-B3CB-42DD-8136-178329ADE5C0}" type="parTrans" cxnId="{D8BEC2F7-D014-41EA-9C5A-88313631D2FF}">
      <dgm:prSet/>
      <dgm:spPr/>
      <dgm:t>
        <a:bodyPr/>
        <a:lstStyle/>
        <a:p>
          <a:endParaRPr lang="es-ES"/>
        </a:p>
      </dgm:t>
    </dgm:pt>
    <dgm:pt modelId="{8DC47E42-E236-42A1-97CD-38A7F48A9975}" type="sibTrans" cxnId="{D8BEC2F7-D014-41EA-9C5A-88313631D2FF}">
      <dgm:prSet/>
      <dgm:spPr/>
      <dgm:t>
        <a:bodyPr/>
        <a:lstStyle/>
        <a:p>
          <a:endParaRPr lang="es-ES"/>
        </a:p>
      </dgm:t>
    </dgm:pt>
    <dgm:pt modelId="{9202553F-7AFF-45A7-9930-A34EF9489E9A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Creación y entrenamiento de modelos capaces de predecir el consumo de un cliente</a:t>
          </a:r>
        </a:p>
      </dgm:t>
    </dgm:pt>
    <dgm:pt modelId="{2813645A-52BE-4ADE-9A88-E35A25254136}" type="parTrans" cxnId="{C064251C-25A6-423D-A1A5-B092FA6F9900}">
      <dgm:prSet/>
      <dgm:spPr/>
      <dgm:t>
        <a:bodyPr/>
        <a:lstStyle/>
        <a:p>
          <a:endParaRPr lang="es-ES"/>
        </a:p>
      </dgm:t>
    </dgm:pt>
    <dgm:pt modelId="{63B2ABCC-DB0E-43E8-97B2-CC6804920671}" type="sibTrans" cxnId="{C064251C-25A6-423D-A1A5-B092FA6F9900}">
      <dgm:prSet/>
      <dgm:spPr/>
      <dgm:t>
        <a:bodyPr/>
        <a:lstStyle/>
        <a:p>
          <a:endParaRPr lang="es-ES"/>
        </a:p>
      </dgm:t>
    </dgm:pt>
    <dgm:pt modelId="{807B8560-B0E3-494B-984D-48337730FE8C}">
      <dgm:prSet phldrT="[Texto]"/>
      <dgm:spPr/>
      <dgm:t>
        <a:bodyPr/>
        <a:lstStyle/>
        <a:p>
          <a:r>
            <a:rPr lang="es-ES" dirty="0">
              <a:latin typeface="Verdana" panose="020B0604030504040204" pitchFamily="34" charset="0"/>
              <a:ea typeface="Verdana" panose="020B0604030504040204" pitchFamily="34" charset="0"/>
            </a:rPr>
            <a:t>Creación de una demo con la que obtener resultados</a:t>
          </a:r>
        </a:p>
      </dgm:t>
    </dgm:pt>
    <dgm:pt modelId="{9BE2C7FC-68E6-49CF-B79D-88D6857A7F72}" type="parTrans" cxnId="{FFFB86AA-2A5E-4747-92A3-855657218939}">
      <dgm:prSet/>
      <dgm:spPr/>
      <dgm:t>
        <a:bodyPr/>
        <a:lstStyle/>
        <a:p>
          <a:endParaRPr lang="es-ES"/>
        </a:p>
      </dgm:t>
    </dgm:pt>
    <dgm:pt modelId="{0521B0BD-0210-4810-95BE-C85C287DF63F}" type="sibTrans" cxnId="{FFFB86AA-2A5E-4747-92A3-855657218939}">
      <dgm:prSet/>
      <dgm:spPr/>
      <dgm:t>
        <a:bodyPr/>
        <a:lstStyle/>
        <a:p>
          <a:endParaRPr lang="es-ES"/>
        </a:p>
      </dgm:t>
    </dgm:pt>
    <dgm:pt modelId="{F3F7F16A-E17C-4463-B539-CAAD6F3B4D99}" type="pres">
      <dgm:prSet presAssocID="{B3D720E3-0ED1-4546-90AB-2F530454DAF4}" presName="Name0" presStyleCnt="0">
        <dgm:presLayoutVars>
          <dgm:dir/>
          <dgm:animLvl val="lvl"/>
          <dgm:resizeHandles val="exact"/>
        </dgm:presLayoutVars>
      </dgm:prSet>
      <dgm:spPr/>
    </dgm:pt>
    <dgm:pt modelId="{65B215E7-2863-41D1-9025-A6CF582C5ABD}" type="pres">
      <dgm:prSet presAssocID="{2FECFCE5-66D0-4808-AD60-D379F096E315}" presName="linNode" presStyleCnt="0"/>
      <dgm:spPr/>
    </dgm:pt>
    <dgm:pt modelId="{4D5DD754-7612-4053-B3F1-BD68E2D8C15F}" type="pres">
      <dgm:prSet presAssocID="{2FECFCE5-66D0-4808-AD60-D379F096E31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D35E186-2D17-4CF0-95D6-D37064E23D4E}" type="pres">
      <dgm:prSet presAssocID="{2FECFCE5-66D0-4808-AD60-D379F096E315}" presName="descendantText" presStyleLbl="alignAccFollowNode1" presStyleIdx="0" presStyleCnt="4">
        <dgm:presLayoutVars>
          <dgm:bulletEnabled val="1"/>
        </dgm:presLayoutVars>
      </dgm:prSet>
      <dgm:spPr/>
    </dgm:pt>
    <dgm:pt modelId="{67F85BDC-0714-458A-BCB7-C90C82F23C26}" type="pres">
      <dgm:prSet presAssocID="{09C1449C-50A3-424F-82F2-851334C5E5C6}" presName="sp" presStyleCnt="0"/>
      <dgm:spPr/>
    </dgm:pt>
    <dgm:pt modelId="{1BD14D6E-154D-459D-AF41-CFCFE6F3546D}" type="pres">
      <dgm:prSet presAssocID="{1A051391-2B54-48B7-BD5A-778EAC087635}" presName="linNode" presStyleCnt="0"/>
      <dgm:spPr/>
    </dgm:pt>
    <dgm:pt modelId="{B2A30361-5D80-4F3B-B02F-51519504FD24}" type="pres">
      <dgm:prSet presAssocID="{1A051391-2B54-48B7-BD5A-778EAC087635}" presName="parentText" presStyleLbl="node1" presStyleIdx="1" presStyleCnt="4" custScaleY="137032">
        <dgm:presLayoutVars>
          <dgm:chMax val="1"/>
          <dgm:bulletEnabled val="1"/>
        </dgm:presLayoutVars>
      </dgm:prSet>
      <dgm:spPr/>
    </dgm:pt>
    <dgm:pt modelId="{89CCAF0D-1EDA-4DB7-9A14-BDD2B12F2177}" type="pres">
      <dgm:prSet presAssocID="{1A051391-2B54-48B7-BD5A-778EAC087635}" presName="descendantText" presStyleLbl="alignAccFollowNode1" presStyleIdx="1" presStyleCnt="4">
        <dgm:presLayoutVars>
          <dgm:bulletEnabled val="1"/>
        </dgm:presLayoutVars>
      </dgm:prSet>
      <dgm:spPr/>
    </dgm:pt>
    <dgm:pt modelId="{1AFA7C5F-0164-4999-99D2-70F773EBA56D}" type="pres">
      <dgm:prSet presAssocID="{20BC07C4-CF07-4D6A-A0C8-77B4A2E7EE11}" presName="sp" presStyleCnt="0"/>
      <dgm:spPr/>
    </dgm:pt>
    <dgm:pt modelId="{51E9738C-F311-4009-B754-8106F0374A99}" type="pres">
      <dgm:prSet presAssocID="{2ECC5AF7-02C1-401C-AC39-4E185949C3CB}" presName="linNode" presStyleCnt="0"/>
      <dgm:spPr/>
    </dgm:pt>
    <dgm:pt modelId="{02311FF2-3530-44CB-8C37-19A479D9FFAE}" type="pres">
      <dgm:prSet presAssocID="{2ECC5AF7-02C1-401C-AC39-4E185949C3C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A1F16F0-F6CF-4A3B-8E08-04B776329515}" type="pres">
      <dgm:prSet presAssocID="{2ECC5AF7-02C1-401C-AC39-4E185949C3CB}" presName="descendantText" presStyleLbl="alignAccFollowNode1" presStyleIdx="2" presStyleCnt="4" custScaleY="120685">
        <dgm:presLayoutVars>
          <dgm:bulletEnabled val="1"/>
        </dgm:presLayoutVars>
      </dgm:prSet>
      <dgm:spPr/>
    </dgm:pt>
    <dgm:pt modelId="{1E56232E-1377-41F0-9EAB-65CDE20EEEDF}" type="pres">
      <dgm:prSet presAssocID="{D6A49E17-D2C4-4CDF-99D2-5371E01463C5}" presName="sp" presStyleCnt="0"/>
      <dgm:spPr/>
    </dgm:pt>
    <dgm:pt modelId="{936BB940-89BF-4E83-A3C6-FFFD7C718394}" type="pres">
      <dgm:prSet presAssocID="{F29F5C95-6D19-45D0-90AD-7052A5F12CD0}" presName="linNode" presStyleCnt="0"/>
      <dgm:spPr/>
    </dgm:pt>
    <dgm:pt modelId="{102DD6F3-E204-465E-8306-645C2D7621F5}" type="pres">
      <dgm:prSet presAssocID="{F29F5C95-6D19-45D0-90AD-7052A5F12CD0}" presName="parentText" presStyleLbl="node1" presStyleIdx="3" presStyleCnt="4" custLinFactNeighborX="-1980" custLinFactNeighborY="7862">
        <dgm:presLayoutVars>
          <dgm:chMax val="1"/>
          <dgm:bulletEnabled val="1"/>
        </dgm:presLayoutVars>
      </dgm:prSet>
      <dgm:spPr/>
    </dgm:pt>
    <dgm:pt modelId="{77118873-0CC0-475B-A0FC-84AE203DE2F7}" type="pres">
      <dgm:prSet presAssocID="{F29F5C95-6D19-45D0-90AD-7052A5F12CD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CF2CC05-58E4-4A38-B265-73D9EBA56BB3}" type="presOf" srcId="{2FECFCE5-66D0-4808-AD60-D379F096E315}" destId="{4D5DD754-7612-4053-B3F1-BD68E2D8C15F}" srcOrd="0" destOrd="0" presId="urn:microsoft.com/office/officeart/2005/8/layout/vList5"/>
    <dgm:cxn modelId="{C064251C-25A6-423D-A1A5-B092FA6F9900}" srcId="{2ECC5AF7-02C1-401C-AC39-4E185949C3CB}" destId="{9202553F-7AFF-45A7-9930-A34EF9489E9A}" srcOrd="0" destOrd="0" parTransId="{2813645A-52BE-4ADE-9A88-E35A25254136}" sibTransId="{63B2ABCC-DB0E-43E8-97B2-CC6804920671}"/>
    <dgm:cxn modelId="{26F57821-2107-41F0-A033-EB53610CB988}" type="presOf" srcId="{B3D720E3-0ED1-4546-90AB-2F530454DAF4}" destId="{F3F7F16A-E17C-4463-B539-CAAD6F3B4D99}" srcOrd="0" destOrd="0" presId="urn:microsoft.com/office/officeart/2005/8/layout/vList5"/>
    <dgm:cxn modelId="{D46C0023-155F-4977-95C2-C4DE5C6FA1B7}" type="presOf" srcId="{1A051391-2B54-48B7-BD5A-778EAC087635}" destId="{B2A30361-5D80-4F3B-B02F-51519504FD24}" srcOrd="0" destOrd="0" presId="urn:microsoft.com/office/officeart/2005/8/layout/vList5"/>
    <dgm:cxn modelId="{22CBFA3E-25C7-435F-9C30-5C0B893FE240}" type="presOf" srcId="{807B8560-B0E3-494B-984D-48337730FE8C}" destId="{77118873-0CC0-475B-A0FC-84AE203DE2F7}" srcOrd="0" destOrd="0" presId="urn:microsoft.com/office/officeart/2005/8/layout/vList5"/>
    <dgm:cxn modelId="{80B9B16B-5D18-4164-BAFB-96942665CBB8}" type="presOf" srcId="{2ECC5AF7-02C1-401C-AC39-4E185949C3CB}" destId="{02311FF2-3530-44CB-8C37-19A479D9FFAE}" srcOrd="0" destOrd="0" presId="urn:microsoft.com/office/officeart/2005/8/layout/vList5"/>
    <dgm:cxn modelId="{25D2AC53-EDCA-4389-A0E5-2F7CFF2DD96F}" srcId="{1A051391-2B54-48B7-BD5A-778EAC087635}" destId="{09ED1587-07F4-47CA-820E-13B152182723}" srcOrd="0" destOrd="0" parTransId="{76F47A79-7E5C-493F-95C3-920F8F6E59BE}" sibTransId="{BA6E268D-2380-4C39-8147-E1ADD92747B5}"/>
    <dgm:cxn modelId="{D9FB3D75-1275-4A6A-AC0D-762A0C0A82D7}" srcId="{B3D720E3-0ED1-4546-90AB-2F530454DAF4}" destId="{1A051391-2B54-48B7-BD5A-778EAC087635}" srcOrd="1" destOrd="0" parTransId="{1E5330D6-668D-43F9-A853-FCDF71ACB3A4}" sibTransId="{20BC07C4-CF07-4D6A-A0C8-77B4A2E7EE11}"/>
    <dgm:cxn modelId="{2533388F-D53C-4EDA-BE1D-09198121B8E9}" type="presOf" srcId="{6C83D83A-2298-41CD-8B35-52F3E40C39CC}" destId="{4D35E186-2D17-4CF0-95D6-D37064E23D4E}" srcOrd="0" destOrd="0" presId="urn:microsoft.com/office/officeart/2005/8/layout/vList5"/>
    <dgm:cxn modelId="{D4B86093-51EF-4531-9ADB-E54CD375AEDC}" srcId="{B3D720E3-0ED1-4546-90AB-2F530454DAF4}" destId="{2ECC5AF7-02C1-401C-AC39-4E185949C3CB}" srcOrd="2" destOrd="0" parTransId="{DFC086BA-B5A9-4EE7-88F5-836E6F2E3E63}" sibTransId="{D6A49E17-D2C4-4CDF-99D2-5371E01463C5}"/>
    <dgm:cxn modelId="{FFFB86AA-2A5E-4747-92A3-855657218939}" srcId="{F29F5C95-6D19-45D0-90AD-7052A5F12CD0}" destId="{807B8560-B0E3-494B-984D-48337730FE8C}" srcOrd="0" destOrd="0" parTransId="{9BE2C7FC-68E6-49CF-B79D-88D6857A7F72}" sibTransId="{0521B0BD-0210-4810-95BE-C85C287DF63F}"/>
    <dgm:cxn modelId="{1759A5B1-BB71-470D-8164-AFF120A2B613}" srcId="{2FECFCE5-66D0-4808-AD60-D379F096E315}" destId="{6C83D83A-2298-41CD-8B35-52F3E40C39CC}" srcOrd="0" destOrd="0" parTransId="{FAFF7A98-5FCC-4D39-8BBB-13918933EC79}" sibTransId="{763409B8-45F8-486B-8F12-58D9130A62F1}"/>
    <dgm:cxn modelId="{9D52D1B1-DDD4-4A55-8C8B-84857F7A0117}" srcId="{B3D720E3-0ED1-4546-90AB-2F530454DAF4}" destId="{2FECFCE5-66D0-4808-AD60-D379F096E315}" srcOrd="0" destOrd="0" parTransId="{81234DA5-1737-4356-AD9F-C3F3C7409802}" sibTransId="{09C1449C-50A3-424F-82F2-851334C5E5C6}"/>
    <dgm:cxn modelId="{07D878BD-CB00-4C67-A48C-B65E207F330C}" type="presOf" srcId="{09ED1587-07F4-47CA-820E-13B152182723}" destId="{89CCAF0D-1EDA-4DB7-9A14-BDD2B12F2177}" srcOrd="0" destOrd="0" presId="urn:microsoft.com/office/officeart/2005/8/layout/vList5"/>
    <dgm:cxn modelId="{AD58A3BF-BC46-4657-85CD-3BD1C92CE734}" type="presOf" srcId="{F29F5C95-6D19-45D0-90AD-7052A5F12CD0}" destId="{102DD6F3-E204-465E-8306-645C2D7621F5}" srcOrd="0" destOrd="0" presId="urn:microsoft.com/office/officeart/2005/8/layout/vList5"/>
    <dgm:cxn modelId="{A8355CC7-2EA6-4940-84BB-273E6A344CBF}" type="presOf" srcId="{9202553F-7AFF-45A7-9930-A34EF9489E9A}" destId="{9A1F16F0-F6CF-4A3B-8E08-04B776329515}" srcOrd="0" destOrd="0" presId="urn:microsoft.com/office/officeart/2005/8/layout/vList5"/>
    <dgm:cxn modelId="{D8BEC2F7-D014-41EA-9C5A-88313631D2FF}" srcId="{B3D720E3-0ED1-4546-90AB-2F530454DAF4}" destId="{F29F5C95-6D19-45D0-90AD-7052A5F12CD0}" srcOrd="3" destOrd="0" parTransId="{6AE0BAEB-B3CB-42DD-8136-178329ADE5C0}" sibTransId="{8DC47E42-E236-42A1-97CD-38A7F48A9975}"/>
    <dgm:cxn modelId="{F4D047F7-4241-4392-8D33-9A9CF6A4802D}" type="presParOf" srcId="{F3F7F16A-E17C-4463-B539-CAAD6F3B4D99}" destId="{65B215E7-2863-41D1-9025-A6CF582C5ABD}" srcOrd="0" destOrd="0" presId="urn:microsoft.com/office/officeart/2005/8/layout/vList5"/>
    <dgm:cxn modelId="{81A05710-D0AD-45FB-A9F4-8C51131D097F}" type="presParOf" srcId="{65B215E7-2863-41D1-9025-A6CF582C5ABD}" destId="{4D5DD754-7612-4053-B3F1-BD68E2D8C15F}" srcOrd="0" destOrd="0" presId="urn:microsoft.com/office/officeart/2005/8/layout/vList5"/>
    <dgm:cxn modelId="{FE12352C-F027-429C-8277-BDCDAE75D1F6}" type="presParOf" srcId="{65B215E7-2863-41D1-9025-A6CF582C5ABD}" destId="{4D35E186-2D17-4CF0-95D6-D37064E23D4E}" srcOrd="1" destOrd="0" presId="urn:microsoft.com/office/officeart/2005/8/layout/vList5"/>
    <dgm:cxn modelId="{0BF8C964-82E1-4B49-9A85-2E984EA45A06}" type="presParOf" srcId="{F3F7F16A-E17C-4463-B539-CAAD6F3B4D99}" destId="{67F85BDC-0714-458A-BCB7-C90C82F23C26}" srcOrd="1" destOrd="0" presId="urn:microsoft.com/office/officeart/2005/8/layout/vList5"/>
    <dgm:cxn modelId="{E22924E2-D6E7-418F-8757-5536A9136797}" type="presParOf" srcId="{F3F7F16A-E17C-4463-B539-CAAD6F3B4D99}" destId="{1BD14D6E-154D-459D-AF41-CFCFE6F3546D}" srcOrd="2" destOrd="0" presId="urn:microsoft.com/office/officeart/2005/8/layout/vList5"/>
    <dgm:cxn modelId="{698F630E-0009-4804-AE0F-B57200A3B094}" type="presParOf" srcId="{1BD14D6E-154D-459D-AF41-CFCFE6F3546D}" destId="{B2A30361-5D80-4F3B-B02F-51519504FD24}" srcOrd="0" destOrd="0" presId="urn:microsoft.com/office/officeart/2005/8/layout/vList5"/>
    <dgm:cxn modelId="{E61CFBB2-95C2-4CE8-888A-ACAD2B2D346B}" type="presParOf" srcId="{1BD14D6E-154D-459D-AF41-CFCFE6F3546D}" destId="{89CCAF0D-1EDA-4DB7-9A14-BDD2B12F2177}" srcOrd="1" destOrd="0" presId="urn:microsoft.com/office/officeart/2005/8/layout/vList5"/>
    <dgm:cxn modelId="{AD42A097-6953-4766-9F8F-A0AC1DD1219C}" type="presParOf" srcId="{F3F7F16A-E17C-4463-B539-CAAD6F3B4D99}" destId="{1AFA7C5F-0164-4999-99D2-70F773EBA56D}" srcOrd="3" destOrd="0" presId="urn:microsoft.com/office/officeart/2005/8/layout/vList5"/>
    <dgm:cxn modelId="{8BF60945-3838-4C60-9398-90681A38E7B5}" type="presParOf" srcId="{F3F7F16A-E17C-4463-B539-CAAD6F3B4D99}" destId="{51E9738C-F311-4009-B754-8106F0374A99}" srcOrd="4" destOrd="0" presId="urn:microsoft.com/office/officeart/2005/8/layout/vList5"/>
    <dgm:cxn modelId="{10EA060E-CC2A-4576-A39A-04F87ECABA0E}" type="presParOf" srcId="{51E9738C-F311-4009-B754-8106F0374A99}" destId="{02311FF2-3530-44CB-8C37-19A479D9FFAE}" srcOrd="0" destOrd="0" presId="urn:microsoft.com/office/officeart/2005/8/layout/vList5"/>
    <dgm:cxn modelId="{E4AF95E4-D7D9-4715-9247-3CD77C75F5CA}" type="presParOf" srcId="{51E9738C-F311-4009-B754-8106F0374A99}" destId="{9A1F16F0-F6CF-4A3B-8E08-04B776329515}" srcOrd="1" destOrd="0" presId="urn:microsoft.com/office/officeart/2005/8/layout/vList5"/>
    <dgm:cxn modelId="{D2D42667-56E9-4268-A873-5D36F5146B4A}" type="presParOf" srcId="{F3F7F16A-E17C-4463-B539-CAAD6F3B4D99}" destId="{1E56232E-1377-41F0-9EAB-65CDE20EEEDF}" srcOrd="5" destOrd="0" presId="urn:microsoft.com/office/officeart/2005/8/layout/vList5"/>
    <dgm:cxn modelId="{EFF2778B-DF34-4A74-ADAB-E883701A6709}" type="presParOf" srcId="{F3F7F16A-E17C-4463-B539-CAAD6F3B4D99}" destId="{936BB940-89BF-4E83-A3C6-FFFD7C718394}" srcOrd="6" destOrd="0" presId="urn:microsoft.com/office/officeart/2005/8/layout/vList5"/>
    <dgm:cxn modelId="{B7EEF341-01EE-461F-9EA0-C7D4D687AA8E}" type="presParOf" srcId="{936BB940-89BF-4E83-A3C6-FFFD7C718394}" destId="{102DD6F3-E204-465E-8306-645C2D7621F5}" srcOrd="0" destOrd="0" presId="urn:microsoft.com/office/officeart/2005/8/layout/vList5"/>
    <dgm:cxn modelId="{CDB3EFBD-76FE-41A0-9977-DEBC864CAE93}" type="presParOf" srcId="{936BB940-89BF-4E83-A3C6-FFFD7C718394}" destId="{77118873-0CC0-475B-A0FC-84AE203DE2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A708E6-B4CA-4A9D-8A38-D79C101AE6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4E11BD98-F14B-417B-BB37-B43C08A78A1C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Incorporación de los modelos con variables externas</a:t>
          </a:r>
        </a:p>
      </dgm:t>
    </dgm:pt>
    <dgm:pt modelId="{B48A841E-1900-45DA-80A4-27430F2CA777}" type="parTrans" cxnId="{5DB6DFA1-434C-44AC-9FAC-818E0B944B30}">
      <dgm:prSet/>
      <dgm:spPr/>
      <dgm:t>
        <a:bodyPr/>
        <a:lstStyle/>
        <a:p>
          <a:endParaRPr lang="es-ES" sz="1900"/>
        </a:p>
      </dgm:t>
    </dgm:pt>
    <dgm:pt modelId="{C54420F3-44E6-4805-9BBC-E8DD61E7ECE8}" type="sibTrans" cxnId="{5DB6DFA1-434C-44AC-9FAC-818E0B944B30}">
      <dgm:prSet/>
      <dgm:spPr/>
      <dgm:t>
        <a:bodyPr/>
        <a:lstStyle/>
        <a:p>
          <a:endParaRPr lang="es-ES" sz="19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08B426-C7B5-4BC3-AE3F-BC1221667737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Incorporación de nuevas variables externas</a:t>
          </a:r>
        </a:p>
      </dgm:t>
    </dgm:pt>
    <dgm:pt modelId="{5F050DC5-E74D-4872-A0B8-DD5869577B50}" type="parTrans" cxnId="{0A46F0CC-83F6-47CE-B956-8655105C9E3A}">
      <dgm:prSet/>
      <dgm:spPr/>
      <dgm:t>
        <a:bodyPr/>
        <a:lstStyle/>
        <a:p>
          <a:endParaRPr lang="es-ES" sz="1900"/>
        </a:p>
      </dgm:t>
    </dgm:pt>
    <dgm:pt modelId="{3BD4EDEA-DE8B-46E9-A73B-D9B62973CB19}" type="sibTrans" cxnId="{0A46F0CC-83F6-47CE-B956-8655105C9E3A}">
      <dgm:prSet/>
      <dgm:spPr/>
      <dgm:t>
        <a:bodyPr/>
        <a:lstStyle/>
        <a:p>
          <a:endParaRPr lang="es-ES" sz="19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74EBCB7-B315-420D-A6CA-35F4A4BA476D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Realizar modelos con </a:t>
          </a:r>
          <a:r>
            <a:rPr lang="es-ES" sz="2400" dirty="0" err="1">
              <a:latin typeface="Verdana" panose="020B0604030504040204" pitchFamily="34" charset="0"/>
              <a:ea typeface="Verdana" panose="020B0604030504040204" pitchFamily="34" charset="0"/>
            </a:rPr>
            <a:t>PatchTST</a:t>
          </a:r>
          <a:endParaRPr lang="es-E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4B65CA-D2F4-45CE-A3E4-FFB6E12CA923}" type="parTrans" cxnId="{6EE47680-B4C3-4E3C-9357-36BB50791E39}">
      <dgm:prSet/>
      <dgm:spPr/>
      <dgm:t>
        <a:bodyPr/>
        <a:lstStyle/>
        <a:p>
          <a:endParaRPr lang="es-ES" sz="1900"/>
        </a:p>
      </dgm:t>
    </dgm:pt>
    <dgm:pt modelId="{64033E78-A2CE-432E-8C8C-5E95ADB1897C}" type="sibTrans" cxnId="{6EE47680-B4C3-4E3C-9357-36BB50791E39}">
      <dgm:prSet/>
      <dgm:spPr/>
      <dgm:t>
        <a:bodyPr/>
        <a:lstStyle/>
        <a:p>
          <a:endParaRPr lang="es-ES" sz="1900"/>
        </a:p>
      </dgm:t>
    </dgm:pt>
    <dgm:pt modelId="{644B3C7F-1DFE-4E94-A708-BD682961978E}">
      <dgm:prSet phldrT="[Texto]" custT="1"/>
      <dgm:spPr/>
      <dgm:t>
        <a:bodyPr/>
        <a:lstStyle/>
        <a:p>
          <a: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  <a:t>Procesamiento de nuevas fuentes de datos</a:t>
          </a:r>
          <a:endParaRPr lang="es-ES" sz="2400" dirty="0"/>
        </a:p>
      </dgm:t>
    </dgm:pt>
    <dgm:pt modelId="{DE49290E-E47A-4538-A197-8327F39D9EB5}" type="parTrans" cxnId="{8EA92C43-8415-4C02-940D-EA99A6225CCA}">
      <dgm:prSet/>
      <dgm:spPr/>
      <dgm:t>
        <a:bodyPr/>
        <a:lstStyle/>
        <a:p>
          <a:endParaRPr lang="es-ES" sz="1900"/>
        </a:p>
      </dgm:t>
    </dgm:pt>
    <dgm:pt modelId="{64D90E6A-31DB-4633-9C5B-1ACF8057F07A}" type="sibTrans" cxnId="{8EA92C43-8415-4C02-940D-EA99A6225CCA}">
      <dgm:prSet/>
      <dgm:spPr/>
      <dgm:t>
        <a:bodyPr/>
        <a:lstStyle/>
        <a:p>
          <a:endParaRPr lang="es-ES" sz="1900"/>
        </a:p>
      </dgm:t>
    </dgm:pt>
    <dgm:pt modelId="{C46AB254-7D34-4E4E-84F1-FB9EBF48660F}" type="pres">
      <dgm:prSet presAssocID="{FDA708E6-B4CA-4A9D-8A38-D79C101AE634}" presName="vert0" presStyleCnt="0">
        <dgm:presLayoutVars>
          <dgm:dir/>
          <dgm:animOne val="branch"/>
          <dgm:animLvl val="lvl"/>
        </dgm:presLayoutVars>
      </dgm:prSet>
      <dgm:spPr/>
    </dgm:pt>
    <dgm:pt modelId="{D21F5AE5-E03B-4257-9DBB-F50AB316CE6A}" type="pres">
      <dgm:prSet presAssocID="{574EBCB7-B315-420D-A6CA-35F4A4BA476D}" presName="thickLine" presStyleLbl="alignNode1" presStyleIdx="0" presStyleCnt="4"/>
      <dgm:spPr/>
    </dgm:pt>
    <dgm:pt modelId="{DDB22476-3FD7-4B10-B61B-04714DE37C80}" type="pres">
      <dgm:prSet presAssocID="{574EBCB7-B315-420D-A6CA-35F4A4BA476D}" presName="horz1" presStyleCnt="0"/>
      <dgm:spPr/>
    </dgm:pt>
    <dgm:pt modelId="{52E11C8D-C400-4F7A-993A-91155B081499}" type="pres">
      <dgm:prSet presAssocID="{574EBCB7-B315-420D-A6CA-35F4A4BA476D}" presName="tx1" presStyleLbl="revTx" presStyleIdx="0" presStyleCnt="4"/>
      <dgm:spPr/>
    </dgm:pt>
    <dgm:pt modelId="{6A5C6806-F60A-4D88-9EAF-1F085E293061}" type="pres">
      <dgm:prSet presAssocID="{574EBCB7-B315-420D-A6CA-35F4A4BA476D}" presName="vert1" presStyleCnt="0"/>
      <dgm:spPr/>
    </dgm:pt>
    <dgm:pt modelId="{0BD4F872-F8AA-4E71-A415-A0A078CBBFFE}" type="pres">
      <dgm:prSet presAssocID="{4E11BD98-F14B-417B-BB37-B43C08A78A1C}" presName="thickLine" presStyleLbl="alignNode1" presStyleIdx="1" presStyleCnt="4"/>
      <dgm:spPr/>
    </dgm:pt>
    <dgm:pt modelId="{13515941-4D3F-4315-9261-169CF12CB8AF}" type="pres">
      <dgm:prSet presAssocID="{4E11BD98-F14B-417B-BB37-B43C08A78A1C}" presName="horz1" presStyleCnt="0"/>
      <dgm:spPr/>
    </dgm:pt>
    <dgm:pt modelId="{A1815DF7-1DD2-4EF9-9A89-B1C2BE66D2EF}" type="pres">
      <dgm:prSet presAssocID="{4E11BD98-F14B-417B-BB37-B43C08A78A1C}" presName="tx1" presStyleLbl="revTx" presStyleIdx="1" presStyleCnt="4"/>
      <dgm:spPr/>
    </dgm:pt>
    <dgm:pt modelId="{430D17BD-834C-49D6-9CA3-9370068F1798}" type="pres">
      <dgm:prSet presAssocID="{4E11BD98-F14B-417B-BB37-B43C08A78A1C}" presName="vert1" presStyleCnt="0"/>
      <dgm:spPr/>
    </dgm:pt>
    <dgm:pt modelId="{E1CA8B09-3985-44CD-A70E-4871FA87718B}" type="pres">
      <dgm:prSet presAssocID="{6C08B426-C7B5-4BC3-AE3F-BC1221667737}" presName="thickLine" presStyleLbl="alignNode1" presStyleIdx="2" presStyleCnt="4"/>
      <dgm:spPr/>
    </dgm:pt>
    <dgm:pt modelId="{1AF39C35-1EDD-47CF-99DD-2AE35CCA6280}" type="pres">
      <dgm:prSet presAssocID="{6C08B426-C7B5-4BC3-AE3F-BC1221667737}" presName="horz1" presStyleCnt="0"/>
      <dgm:spPr/>
    </dgm:pt>
    <dgm:pt modelId="{6EE55F05-639E-4981-B7E0-4B927A8C116D}" type="pres">
      <dgm:prSet presAssocID="{6C08B426-C7B5-4BC3-AE3F-BC1221667737}" presName="tx1" presStyleLbl="revTx" presStyleIdx="2" presStyleCnt="4"/>
      <dgm:spPr/>
    </dgm:pt>
    <dgm:pt modelId="{ECBC4297-9030-4062-B593-CBD4D1E5DC9C}" type="pres">
      <dgm:prSet presAssocID="{6C08B426-C7B5-4BC3-AE3F-BC1221667737}" presName="vert1" presStyleCnt="0"/>
      <dgm:spPr/>
    </dgm:pt>
    <dgm:pt modelId="{C0BA2A73-3D64-4910-A9A8-E4A3D898CD69}" type="pres">
      <dgm:prSet presAssocID="{644B3C7F-1DFE-4E94-A708-BD682961978E}" presName="thickLine" presStyleLbl="alignNode1" presStyleIdx="3" presStyleCnt="4"/>
      <dgm:spPr/>
    </dgm:pt>
    <dgm:pt modelId="{6BA4BE94-E5F5-45D3-BFD3-88D1A6385F9D}" type="pres">
      <dgm:prSet presAssocID="{644B3C7F-1DFE-4E94-A708-BD682961978E}" presName="horz1" presStyleCnt="0"/>
      <dgm:spPr/>
    </dgm:pt>
    <dgm:pt modelId="{E259D0F4-E9E8-4B1B-8638-8324167F7726}" type="pres">
      <dgm:prSet presAssocID="{644B3C7F-1DFE-4E94-A708-BD682961978E}" presName="tx1" presStyleLbl="revTx" presStyleIdx="3" presStyleCnt="4"/>
      <dgm:spPr/>
    </dgm:pt>
    <dgm:pt modelId="{252D9CA6-EF85-4F5F-999A-A4467F1A830C}" type="pres">
      <dgm:prSet presAssocID="{644B3C7F-1DFE-4E94-A708-BD682961978E}" presName="vert1" presStyleCnt="0"/>
      <dgm:spPr/>
    </dgm:pt>
  </dgm:ptLst>
  <dgm:cxnLst>
    <dgm:cxn modelId="{8EA92C43-8415-4C02-940D-EA99A6225CCA}" srcId="{FDA708E6-B4CA-4A9D-8A38-D79C101AE634}" destId="{644B3C7F-1DFE-4E94-A708-BD682961978E}" srcOrd="3" destOrd="0" parTransId="{DE49290E-E47A-4538-A197-8327F39D9EB5}" sibTransId="{64D90E6A-31DB-4633-9C5B-1ACF8057F07A}"/>
    <dgm:cxn modelId="{150E6253-DADF-485E-B8F5-29CED5A6708A}" type="presOf" srcId="{574EBCB7-B315-420D-A6CA-35F4A4BA476D}" destId="{52E11C8D-C400-4F7A-993A-91155B081499}" srcOrd="0" destOrd="0" presId="urn:microsoft.com/office/officeart/2008/layout/LinedList"/>
    <dgm:cxn modelId="{6EE47680-B4C3-4E3C-9357-36BB50791E39}" srcId="{FDA708E6-B4CA-4A9D-8A38-D79C101AE634}" destId="{574EBCB7-B315-420D-A6CA-35F4A4BA476D}" srcOrd="0" destOrd="0" parTransId="{E04B65CA-D2F4-45CE-A3E4-FFB6E12CA923}" sibTransId="{64033E78-A2CE-432E-8C8C-5E95ADB1897C}"/>
    <dgm:cxn modelId="{27398D81-BCBE-4297-9150-EF41EB1859B7}" type="presOf" srcId="{FDA708E6-B4CA-4A9D-8A38-D79C101AE634}" destId="{C46AB254-7D34-4E4E-84F1-FB9EBF48660F}" srcOrd="0" destOrd="0" presId="urn:microsoft.com/office/officeart/2008/layout/LinedList"/>
    <dgm:cxn modelId="{5DB6DFA1-434C-44AC-9FAC-818E0B944B30}" srcId="{FDA708E6-B4CA-4A9D-8A38-D79C101AE634}" destId="{4E11BD98-F14B-417B-BB37-B43C08A78A1C}" srcOrd="1" destOrd="0" parTransId="{B48A841E-1900-45DA-80A4-27430F2CA777}" sibTransId="{C54420F3-44E6-4805-9BBC-E8DD61E7ECE8}"/>
    <dgm:cxn modelId="{A8FBF9C5-903A-434D-852B-C90D135FF4F8}" type="presOf" srcId="{6C08B426-C7B5-4BC3-AE3F-BC1221667737}" destId="{6EE55F05-639E-4981-B7E0-4B927A8C116D}" srcOrd="0" destOrd="0" presId="urn:microsoft.com/office/officeart/2008/layout/LinedList"/>
    <dgm:cxn modelId="{EB8DB0C6-D070-4AC5-B60E-A15EC3F432D6}" type="presOf" srcId="{4E11BD98-F14B-417B-BB37-B43C08A78A1C}" destId="{A1815DF7-1DD2-4EF9-9A89-B1C2BE66D2EF}" srcOrd="0" destOrd="0" presId="urn:microsoft.com/office/officeart/2008/layout/LinedList"/>
    <dgm:cxn modelId="{0A46F0CC-83F6-47CE-B956-8655105C9E3A}" srcId="{FDA708E6-B4CA-4A9D-8A38-D79C101AE634}" destId="{6C08B426-C7B5-4BC3-AE3F-BC1221667737}" srcOrd="2" destOrd="0" parTransId="{5F050DC5-E74D-4872-A0B8-DD5869577B50}" sibTransId="{3BD4EDEA-DE8B-46E9-A73B-D9B62973CB19}"/>
    <dgm:cxn modelId="{C1DA67E1-50CE-4E83-98B6-FABBA986706B}" type="presOf" srcId="{644B3C7F-1DFE-4E94-A708-BD682961978E}" destId="{E259D0F4-E9E8-4B1B-8638-8324167F7726}" srcOrd="0" destOrd="0" presId="urn:microsoft.com/office/officeart/2008/layout/LinedList"/>
    <dgm:cxn modelId="{8CE7E8ED-83D6-4DA0-A0A4-E96BA0A21042}" type="presParOf" srcId="{C46AB254-7D34-4E4E-84F1-FB9EBF48660F}" destId="{D21F5AE5-E03B-4257-9DBB-F50AB316CE6A}" srcOrd="0" destOrd="0" presId="urn:microsoft.com/office/officeart/2008/layout/LinedList"/>
    <dgm:cxn modelId="{EDBD6923-712F-4590-8315-EACB9108F77D}" type="presParOf" srcId="{C46AB254-7D34-4E4E-84F1-FB9EBF48660F}" destId="{DDB22476-3FD7-4B10-B61B-04714DE37C80}" srcOrd="1" destOrd="0" presId="urn:microsoft.com/office/officeart/2008/layout/LinedList"/>
    <dgm:cxn modelId="{75CAF07E-E489-4067-A9A3-000E27EA40D3}" type="presParOf" srcId="{DDB22476-3FD7-4B10-B61B-04714DE37C80}" destId="{52E11C8D-C400-4F7A-993A-91155B081499}" srcOrd="0" destOrd="0" presId="urn:microsoft.com/office/officeart/2008/layout/LinedList"/>
    <dgm:cxn modelId="{D1C5E69A-3A8C-44C0-9163-EAF0E983CC2B}" type="presParOf" srcId="{DDB22476-3FD7-4B10-B61B-04714DE37C80}" destId="{6A5C6806-F60A-4D88-9EAF-1F085E293061}" srcOrd="1" destOrd="0" presId="urn:microsoft.com/office/officeart/2008/layout/LinedList"/>
    <dgm:cxn modelId="{5DA3908E-9302-4DBE-8277-A732D38A1896}" type="presParOf" srcId="{C46AB254-7D34-4E4E-84F1-FB9EBF48660F}" destId="{0BD4F872-F8AA-4E71-A415-A0A078CBBFFE}" srcOrd="2" destOrd="0" presId="urn:microsoft.com/office/officeart/2008/layout/LinedList"/>
    <dgm:cxn modelId="{8732030E-622C-4B8D-8E0E-3D1EE0C45AF5}" type="presParOf" srcId="{C46AB254-7D34-4E4E-84F1-FB9EBF48660F}" destId="{13515941-4D3F-4315-9261-169CF12CB8AF}" srcOrd="3" destOrd="0" presId="urn:microsoft.com/office/officeart/2008/layout/LinedList"/>
    <dgm:cxn modelId="{51836C59-CEDF-4765-88BE-D1F1BB2BDA48}" type="presParOf" srcId="{13515941-4D3F-4315-9261-169CF12CB8AF}" destId="{A1815DF7-1DD2-4EF9-9A89-B1C2BE66D2EF}" srcOrd="0" destOrd="0" presId="urn:microsoft.com/office/officeart/2008/layout/LinedList"/>
    <dgm:cxn modelId="{B3A9D1D9-67FC-4E64-AFC0-7A88EAA26810}" type="presParOf" srcId="{13515941-4D3F-4315-9261-169CF12CB8AF}" destId="{430D17BD-834C-49D6-9CA3-9370068F1798}" srcOrd="1" destOrd="0" presId="urn:microsoft.com/office/officeart/2008/layout/LinedList"/>
    <dgm:cxn modelId="{29C08009-7CB1-4C39-BEF5-9BA97864B889}" type="presParOf" srcId="{C46AB254-7D34-4E4E-84F1-FB9EBF48660F}" destId="{E1CA8B09-3985-44CD-A70E-4871FA87718B}" srcOrd="4" destOrd="0" presId="urn:microsoft.com/office/officeart/2008/layout/LinedList"/>
    <dgm:cxn modelId="{06A4F69D-60D1-4248-B5DF-DE35FC057AAE}" type="presParOf" srcId="{C46AB254-7D34-4E4E-84F1-FB9EBF48660F}" destId="{1AF39C35-1EDD-47CF-99DD-2AE35CCA6280}" srcOrd="5" destOrd="0" presId="urn:microsoft.com/office/officeart/2008/layout/LinedList"/>
    <dgm:cxn modelId="{9F4EE0BD-DF69-4C07-A346-A84CFF41FDCB}" type="presParOf" srcId="{1AF39C35-1EDD-47CF-99DD-2AE35CCA6280}" destId="{6EE55F05-639E-4981-B7E0-4B927A8C116D}" srcOrd="0" destOrd="0" presId="urn:microsoft.com/office/officeart/2008/layout/LinedList"/>
    <dgm:cxn modelId="{36654A52-3554-4973-9BE2-5BD76999D03F}" type="presParOf" srcId="{1AF39C35-1EDD-47CF-99DD-2AE35CCA6280}" destId="{ECBC4297-9030-4062-B593-CBD4D1E5DC9C}" srcOrd="1" destOrd="0" presId="urn:microsoft.com/office/officeart/2008/layout/LinedList"/>
    <dgm:cxn modelId="{00EB2514-A816-4B30-A65F-508608EA7C5A}" type="presParOf" srcId="{C46AB254-7D34-4E4E-84F1-FB9EBF48660F}" destId="{C0BA2A73-3D64-4910-A9A8-E4A3D898CD69}" srcOrd="6" destOrd="0" presId="urn:microsoft.com/office/officeart/2008/layout/LinedList"/>
    <dgm:cxn modelId="{215479A3-92C8-4143-BD0D-989B15547D15}" type="presParOf" srcId="{C46AB254-7D34-4E4E-84F1-FB9EBF48660F}" destId="{6BA4BE94-E5F5-45D3-BFD3-88D1A6385F9D}" srcOrd="7" destOrd="0" presId="urn:microsoft.com/office/officeart/2008/layout/LinedList"/>
    <dgm:cxn modelId="{136EA44E-3A82-49C0-86EA-D6EF6D8B6CCC}" type="presParOf" srcId="{6BA4BE94-E5F5-45D3-BFD3-88D1A6385F9D}" destId="{E259D0F4-E9E8-4B1B-8638-8324167F7726}" srcOrd="0" destOrd="0" presId="urn:microsoft.com/office/officeart/2008/layout/LinedList"/>
    <dgm:cxn modelId="{06EB8C7A-E3C5-4C05-B0ED-8932545696C6}" type="presParOf" srcId="{6BA4BE94-E5F5-45D3-BFD3-88D1A6385F9D}" destId="{252D9CA6-EF85-4F5F-999A-A4467F1A83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87DF1-2FBD-4D2B-A244-164FEB87A6BF}">
      <dsp:nvSpPr>
        <dsp:cNvPr id="0" name=""/>
        <dsp:cNvSpPr/>
      </dsp:nvSpPr>
      <dsp:spPr>
        <a:xfrm>
          <a:off x="0" y="1800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A3FCC-146E-403D-9748-74D222911B4B}">
      <dsp:nvSpPr>
        <dsp:cNvPr id="0" name=""/>
        <dsp:cNvSpPr/>
      </dsp:nvSpPr>
      <dsp:spPr>
        <a:xfrm>
          <a:off x="232143" y="174469"/>
          <a:ext cx="422078" cy="422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380B2-A108-4BD6-B7EA-9228F6AD4ED2}">
      <dsp:nvSpPr>
        <dsp:cNvPr id="0" name=""/>
        <dsp:cNvSpPr/>
      </dsp:nvSpPr>
      <dsp:spPr>
        <a:xfrm>
          <a:off x="886364" y="1800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Introducción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1800"/>
        <a:ext cx="5764888" cy="767415"/>
      </dsp:txXfrm>
    </dsp:sp>
    <dsp:sp modelId="{1D6607FA-B3C4-4E99-B7B3-A22B875A7A4A}">
      <dsp:nvSpPr>
        <dsp:cNvPr id="0" name=""/>
        <dsp:cNvSpPr/>
      </dsp:nvSpPr>
      <dsp:spPr>
        <a:xfrm>
          <a:off x="0" y="961070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89639-CBB8-4941-BDAE-FE1440E185B7}">
      <dsp:nvSpPr>
        <dsp:cNvPr id="0" name=""/>
        <dsp:cNvSpPr/>
      </dsp:nvSpPr>
      <dsp:spPr>
        <a:xfrm>
          <a:off x="232143" y="1133738"/>
          <a:ext cx="422078" cy="422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DEC39-63A2-4252-B1FB-360A15B8DC40}">
      <dsp:nvSpPr>
        <dsp:cNvPr id="0" name=""/>
        <dsp:cNvSpPr/>
      </dsp:nvSpPr>
      <dsp:spPr>
        <a:xfrm>
          <a:off x="886364" y="961070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Objetivos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961070"/>
        <a:ext cx="5764888" cy="767415"/>
      </dsp:txXfrm>
    </dsp:sp>
    <dsp:sp modelId="{16992032-277E-4E87-907C-B89B53A037B3}">
      <dsp:nvSpPr>
        <dsp:cNvPr id="0" name=""/>
        <dsp:cNvSpPr/>
      </dsp:nvSpPr>
      <dsp:spPr>
        <a:xfrm>
          <a:off x="0" y="1920339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20A7C-56C3-4108-B914-8217687A844D}">
      <dsp:nvSpPr>
        <dsp:cNvPr id="0" name=""/>
        <dsp:cNvSpPr/>
      </dsp:nvSpPr>
      <dsp:spPr>
        <a:xfrm>
          <a:off x="232143" y="2093008"/>
          <a:ext cx="422078" cy="422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1AEF0-D817-4D11-8793-0D6C766A68A4}">
      <dsp:nvSpPr>
        <dsp:cNvPr id="0" name=""/>
        <dsp:cNvSpPr/>
      </dsp:nvSpPr>
      <dsp:spPr>
        <a:xfrm>
          <a:off x="886364" y="1920339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Metodología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1920339"/>
        <a:ext cx="5764888" cy="767415"/>
      </dsp:txXfrm>
    </dsp:sp>
    <dsp:sp modelId="{67E538CF-1130-4308-99F4-E2175264981F}">
      <dsp:nvSpPr>
        <dsp:cNvPr id="0" name=""/>
        <dsp:cNvSpPr/>
      </dsp:nvSpPr>
      <dsp:spPr>
        <a:xfrm>
          <a:off x="0" y="2879608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BB0CB-E469-42A6-9CB8-27BD46DDAB58}">
      <dsp:nvSpPr>
        <dsp:cNvPr id="0" name=""/>
        <dsp:cNvSpPr/>
      </dsp:nvSpPr>
      <dsp:spPr>
        <a:xfrm>
          <a:off x="232143" y="3052277"/>
          <a:ext cx="422078" cy="422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D0A0B-A779-4617-AE3D-F8E675A57AD8}">
      <dsp:nvSpPr>
        <dsp:cNvPr id="0" name=""/>
        <dsp:cNvSpPr/>
      </dsp:nvSpPr>
      <dsp:spPr>
        <a:xfrm>
          <a:off x="886364" y="2879608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Resultados y Despliegue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2879608"/>
        <a:ext cx="5764888" cy="767415"/>
      </dsp:txXfrm>
    </dsp:sp>
    <dsp:sp modelId="{3F75C13B-96BC-420C-BD67-48BD32783779}">
      <dsp:nvSpPr>
        <dsp:cNvPr id="0" name=""/>
        <dsp:cNvSpPr/>
      </dsp:nvSpPr>
      <dsp:spPr>
        <a:xfrm>
          <a:off x="0" y="3838878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E44A0-8B52-4B8C-9C3C-9A4328D7373C}">
      <dsp:nvSpPr>
        <dsp:cNvPr id="0" name=""/>
        <dsp:cNvSpPr/>
      </dsp:nvSpPr>
      <dsp:spPr>
        <a:xfrm>
          <a:off x="232143" y="4011546"/>
          <a:ext cx="422078" cy="422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CCEFD-FAD1-4571-AFAE-4167C05452A9}">
      <dsp:nvSpPr>
        <dsp:cNvPr id="0" name=""/>
        <dsp:cNvSpPr/>
      </dsp:nvSpPr>
      <dsp:spPr>
        <a:xfrm>
          <a:off x="886364" y="3838878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Conclusiones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3838878"/>
        <a:ext cx="5764888" cy="767415"/>
      </dsp:txXfrm>
    </dsp:sp>
    <dsp:sp modelId="{86043180-324D-4595-8D6B-65BF9D25E2A0}">
      <dsp:nvSpPr>
        <dsp:cNvPr id="0" name=""/>
        <dsp:cNvSpPr/>
      </dsp:nvSpPr>
      <dsp:spPr>
        <a:xfrm>
          <a:off x="0" y="4798147"/>
          <a:ext cx="6651253" cy="767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5F119-8FD0-4508-A9EE-74160CA5F27F}">
      <dsp:nvSpPr>
        <dsp:cNvPr id="0" name=""/>
        <dsp:cNvSpPr/>
      </dsp:nvSpPr>
      <dsp:spPr>
        <a:xfrm>
          <a:off x="232143" y="4970816"/>
          <a:ext cx="422078" cy="422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7538B-325B-4815-AF5B-B67BD49F8308}">
      <dsp:nvSpPr>
        <dsp:cNvPr id="0" name=""/>
        <dsp:cNvSpPr/>
      </dsp:nvSpPr>
      <dsp:spPr>
        <a:xfrm>
          <a:off x="886364" y="4798147"/>
          <a:ext cx="5764888" cy="767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18" tIns="81218" rIns="81218" bIns="8121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Verdana" panose="020B0604030504040204" pitchFamily="34" charset="0"/>
              <a:ea typeface="Verdana" panose="020B0604030504040204" pitchFamily="34" charset="0"/>
            </a:rPr>
            <a:t>Trabajos Futuros</a:t>
          </a:r>
          <a:endParaRPr lang="en-U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886364" y="4798147"/>
        <a:ext cx="5764888" cy="767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F9B7D-1AFE-4E42-8617-958B8704A0FA}">
      <dsp:nvSpPr>
        <dsp:cNvPr id="0" name=""/>
        <dsp:cNvSpPr/>
      </dsp:nvSpPr>
      <dsp:spPr>
        <a:xfrm>
          <a:off x="212335" y="4703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4410-A4C5-4BB5-8263-A4542521882F}">
      <dsp:nvSpPr>
        <dsp:cNvPr id="0" name=""/>
        <dsp:cNvSpPr/>
      </dsp:nvSpPr>
      <dsp:spPr>
        <a:xfrm>
          <a:off x="4928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545F2-8CD2-48D2-B321-0CCB656B224F}">
      <dsp:nvSpPr>
        <dsp:cNvPr id="0" name=""/>
        <dsp:cNvSpPr/>
      </dsp:nvSpPr>
      <dsp:spPr>
        <a:xfrm>
          <a:off x="18345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Desarrollo de un módulo de extracción, transformación y carga de varias fuentes de consumo eléctrico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834517" y="470390"/>
        <a:ext cx="3148942" cy="1335915"/>
      </dsp:txXfrm>
    </dsp:sp>
    <dsp:sp modelId="{6689BE30-8FE7-4F55-906C-9EE5BC590677}">
      <dsp:nvSpPr>
        <dsp:cNvPr id="0" name=""/>
        <dsp:cNvSpPr/>
      </dsp:nvSpPr>
      <dsp:spPr>
        <a:xfrm>
          <a:off x="5532139" y="470390"/>
          <a:ext cx="1335915" cy="133591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8DBCA-1897-47F6-BFDC-7AEE2E686470}">
      <dsp:nvSpPr>
        <dsp:cNvPr id="0" name=""/>
        <dsp:cNvSpPr/>
      </dsp:nvSpPr>
      <dsp:spPr>
        <a:xfrm>
          <a:off x="58126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194C0-288F-407B-8948-15AB777B0229}">
      <dsp:nvSpPr>
        <dsp:cNvPr id="0" name=""/>
        <dsp:cNvSpPr/>
      </dsp:nvSpPr>
      <dsp:spPr>
        <a:xfrm>
          <a:off x="71543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Crear un modelo de perfiles de carga que tenga en cuenta las características de los clientes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7154322" y="470390"/>
        <a:ext cx="3148942" cy="1335915"/>
      </dsp:txXfrm>
    </dsp:sp>
    <dsp:sp modelId="{9DDEE30F-BD70-4E5F-891A-6131654CF81D}">
      <dsp:nvSpPr>
        <dsp:cNvPr id="0" name=""/>
        <dsp:cNvSpPr/>
      </dsp:nvSpPr>
      <dsp:spPr>
        <a:xfrm>
          <a:off x="212335" y="2546238"/>
          <a:ext cx="1335915" cy="133591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DE55D-73AA-4327-AC23-2CFEE940F0DC}">
      <dsp:nvSpPr>
        <dsp:cNvPr id="0" name=""/>
        <dsp:cNvSpPr/>
      </dsp:nvSpPr>
      <dsp:spPr>
        <a:xfrm>
          <a:off x="4928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9EEB3-C31B-4588-A81A-F8EA2A278306}">
      <dsp:nvSpPr>
        <dsp:cNvPr id="0" name=""/>
        <dsp:cNvSpPr/>
      </dsp:nvSpPr>
      <dsp:spPr>
        <a:xfrm>
          <a:off x="1834517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Crear un modelo basado en los perfiles de carga que permita predecir la demanda de los clientes</a:t>
          </a:r>
        </a:p>
      </dsp:txBody>
      <dsp:txXfrm>
        <a:off x="1834517" y="2546238"/>
        <a:ext cx="3148942" cy="1335915"/>
      </dsp:txXfrm>
    </dsp:sp>
    <dsp:sp modelId="{0BF60C5B-7FA0-4AB3-B108-EE4B035B5630}">
      <dsp:nvSpPr>
        <dsp:cNvPr id="0" name=""/>
        <dsp:cNvSpPr/>
      </dsp:nvSpPr>
      <dsp:spPr>
        <a:xfrm>
          <a:off x="5532139" y="2546238"/>
          <a:ext cx="1335915" cy="133591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6BFB7-CF47-44CF-837B-A04B14E66F44}">
      <dsp:nvSpPr>
        <dsp:cNvPr id="0" name=""/>
        <dsp:cNvSpPr/>
      </dsp:nvSpPr>
      <dsp:spPr>
        <a:xfrm>
          <a:off x="58126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35802-15F6-460A-AA10-C6D7E97C1E14}">
      <dsp:nvSpPr>
        <dsp:cNvPr id="0" name=""/>
        <dsp:cNvSpPr/>
      </dsp:nvSpPr>
      <dsp:spPr>
        <a:xfrm>
          <a:off x="71543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Creación de un módulo de visualización de la información recogida y los resultados obtenidos</a:t>
          </a:r>
        </a:p>
      </dsp:txBody>
      <dsp:txXfrm>
        <a:off x="7154322" y="2546238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5E186-2D17-4CF0-95D6-D37064E23D4E}">
      <dsp:nvSpPr>
        <dsp:cNvPr id="0" name=""/>
        <dsp:cNvSpPr/>
      </dsp:nvSpPr>
      <dsp:spPr>
        <a:xfrm rot="5400000">
          <a:off x="6743111" y="-2860140"/>
          <a:ext cx="802557" cy="6724131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Procesamiento de distintos contadores y centros</a:t>
          </a:r>
        </a:p>
      </dsp:txBody>
      <dsp:txXfrm rot="-5400000">
        <a:off x="3782324" y="139825"/>
        <a:ext cx="6684953" cy="724201"/>
      </dsp:txXfrm>
    </dsp:sp>
    <dsp:sp modelId="{4D5DD754-7612-4053-B3F1-BD68E2D8C15F}">
      <dsp:nvSpPr>
        <dsp:cNvPr id="0" name=""/>
        <dsp:cNvSpPr/>
      </dsp:nvSpPr>
      <dsp:spPr>
        <a:xfrm>
          <a:off x="0" y="326"/>
          <a:ext cx="3782324" cy="10031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Módulo de extracción transformación y carga </a:t>
          </a:r>
        </a:p>
      </dsp:txBody>
      <dsp:txXfrm>
        <a:off x="48972" y="49298"/>
        <a:ext cx="3684380" cy="905252"/>
      </dsp:txXfrm>
    </dsp:sp>
    <dsp:sp modelId="{89CCAF0D-1EDA-4DB7-9A14-BDD2B12F2177}">
      <dsp:nvSpPr>
        <dsp:cNvPr id="0" name=""/>
        <dsp:cNvSpPr/>
      </dsp:nvSpPr>
      <dsp:spPr>
        <a:xfrm rot="5400000">
          <a:off x="6736134" y="-1617748"/>
          <a:ext cx="802557" cy="6717565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Creación de modelos con variables exógenas</a:t>
          </a:r>
        </a:p>
      </dsp:txBody>
      <dsp:txXfrm rot="-5400000">
        <a:off x="3778630" y="1378934"/>
        <a:ext cx="6678387" cy="724201"/>
      </dsp:txXfrm>
    </dsp:sp>
    <dsp:sp modelId="{B2A30361-5D80-4F3B-B02F-51519504FD24}">
      <dsp:nvSpPr>
        <dsp:cNvPr id="0" name=""/>
        <dsp:cNvSpPr/>
      </dsp:nvSpPr>
      <dsp:spPr>
        <a:xfrm>
          <a:off x="0" y="1053683"/>
          <a:ext cx="3778630" cy="1374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Modelo de perfiles de carga con características de los clientes</a:t>
          </a:r>
        </a:p>
      </dsp:txBody>
      <dsp:txXfrm>
        <a:off x="67107" y="1120790"/>
        <a:ext cx="3644416" cy="1240486"/>
      </dsp:txXfrm>
    </dsp:sp>
    <dsp:sp modelId="{9A1F16F0-F6CF-4A3B-8E08-04B776329515}">
      <dsp:nvSpPr>
        <dsp:cNvPr id="0" name=""/>
        <dsp:cNvSpPr/>
      </dsp:nvSpPr>
      <dsp:spPr>
        <a:xfrm rot="5400000">
          <a:off x="6660106" y="-381923"/>
          <a:ext cx="968566" cy="6724131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Creación y entrenamiento de modelos capaces de predecir el consumo de un cliente</a:t>
          </a:r>
        </a:p>
      </dsp:txBody>
      <dsp:txXfrm rot="-5400000">
        <a:off x="3782324" y="2543140"/>
        <a:ext cx="6676850" cy="874004"/>
      </dsp:txXfrm>
    </dsp:sp>
    <dsp:sp modelId="{02311FF2-3530-44CB-8C37-19A479D9FFAE}">
      <dsp:nvSpPr>
        <dsp:cNvPr id="0" name=""/>
        <dsp:cNvSpPr/>
      </dsp:nvSpPr>
      <dsp:spPr>
        <a:xfrm>
          <a:off x="0" y="2478543"/>
          <a:ext cx="3782324" cy="10031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Modelo de perfiles de carga para predecir el consumo</a:t>
          </a:r>
        </a:p>
      </dsp:txBody>
      <dsp:txXfrm>
        <a:off x="48972" y="2527515"/>
        <a:ext cx="3684380" cy="905252"/>
      </dsp:txXfrm>
    </dsp:sp>
    <dsp:sp modelId="{77118873-0CC0-475B-A0FC-84AE203DE2F7}">
      <dsp:nvSpPr>
        <dsp:cNvPr id="0" name=""/>
        <dsp:cNvSpPr/>
      </dsp:nvSpPr>
      <dsp:spPr>
        <a:xfrm rot="5400000">
          <a:off x="6743111" y="671432"/>
          <a:ext cx="802557" cy="6724131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latin typeface="Verdana" panose="020B0604030504040204" pitchFamily="34" charset="0"/>
              <a:ea typeface="Verdana" panose="020B0604030504040204" pitchFamily="34" charset="0"/>
            </a:rPr>
            <a:t>Creación de una demo con la que obtener resultados</a:t>
          </a:r>
        </a:p>
      </dsp:txBody>
      <dsp:txXfrm rot="-5400000">
        <a:off x="3782324" y="3671397"/>
        <a:ext cx="6684953" cy="724201"/>
      </dsp:txXfrm>
    </dsp:sp>
    <dsp:sp modelId="{102DD6F3-E204-465E-8306-645C2D7621F5}">
      <dsp:nvSpPr>
        <dsp:cNvPr id="0" name=""/>
        <dsp:cNvSpPr/>
      </dsp:nvSpPr>
      <dsp:spPr>
        <a:xfrm>
          <a:off x="0" y="3532227"/>
          <a:ext cx="3782324" cy="10031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Módulo de visualización</a:t>
          </a:r>
        </a:p>
      </dsp:txBody>
      <dsp:txXfrm>
        <a:off x="48972" y="3581199"/>
        <a:ext cx="3684380" cy="905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5AE5-E03B-4257-9DBB-F50AB316CE6A}">
      <dsp:nvSpPr>
        <dsp:cNvPr id="0" name=""/>
        <dsp:cNvSpPr/>
      </dsp:nvSpPr>
      <dsp:spPr>
        <a:xfrm>
          <a:off x="0" y="0"/>
          <a:ext cx="10378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11C8D-C400-4F7A-993A-91155B081499}">
      <dsp:nvSpPr>
        <dsp:cNvPr id="0" name=""/>
        <dsp:cNvSpPr/>
      </dsp:nvSpPr>
      <dsp:spPr>
        <a:xfrm>
          <a:off x="0" y="0"/>
          <a:ext cx="10378440" cy="80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Realizar modelos con </a:t>
          </a:r>
          <a:r>
            <a:rPr lang="es-ES" sz="2400" kern="1200" dirty="0" err="1">
              <a:latin typeface="Verdana" panose="020B0604030504040204" pitchFamily="34" charset="0"/>
              <a:ea typeface="Verdana" panose="020B0604030504040204" pitchFamily="34" charset="0"/>
            </a:rPr>
            <a:t>PatchTST</a:t>
          </a:r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0"/>
        <a:ext cx="10378440" cy="802475"/>
      </dsp:txXfrm>
    </dsp:sp>
    <dsp:sp modelId="{0BD4F872-F8AA-4E71-A415-A0A078CBBFFE}">
      <dsp:nvSpPr>
        <dsp:cNvPr id="0" name=""/>
        <dsp:cNvSpPr/>
      </dsp:nvSpPr>
      <dsp:spPr>
        <a:xfrm>
          <a:off x="0" y="802475"/>
          <a:ext cx="10378440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15DF7-1DD2-4EF9-9A89-B1C2BE66D2EF}">
      <dsp:nvSpPr>
        <dsp:cNvPr id="0" name=""/>
        <dsp:cNvSpPr/>
      </dsp:nvSpPr>
      <dsp:spPr>
        <a:xfrm>
          <a:off x="0" y="802475"/>
          <a:ext cx="10378440" cy="80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Incorporación de los modelos con variables externas</a:t>
          </a:r>
        </a:p>
      </dsp:txBody>
      <dsp:txXfrm>
        <a:off x="0" y="802475"/>
        <a:ext cx="10378440" cy="802475"/>
      </dsp:txXfrm>
    </dsp:sp>
    <dsp:sp modelId="{E1CA8B09-3985-44CD-A70E-4871FA87718B}">
      <dsp:nvSpPr>
        <dsp:cNvPr id="0" name=""/>
        <dsp:cNvSpPr/>
      </dsp:nvSpPr>
      <dsp:spPr>
        <a:xfrm>
          <a:off x="0" y="1604951"/>
          <a:ext cx="10378440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55F05-639E-4981-B7E0-4B927A8C116D}">
      <dsp:nvSpPr>
        <dsp:cNvPr id="0" name=""/>
        <dsp:cNvSpPr/>
      </dsp:nvSpPr>
      <dsp:spPr>
        <a:xfrm>
          <a:off x="0" y="1604951"/>
          <a:ext cx="10378440" cy="80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Incorporación de nuevas variables externas</a:t>
          </a:r>
        </a:p>
      </dsp:txBody>
      <dsp:txXfrm>
        <a:off x="0" y="1604951"/>
        <a:ext cx="10378440" cy="802475"/>
      </dsp:txXfrm>
    </dsp:sp>
    <dsp:sp modelId="{C0BA2A73-3D64-4910-A9A8-E4A3D898CD69}">
      <dsp:nvSpPr>
        <dsp:cNvPr id="0" name=""/>
        <dsp:cNvSpPr/>
      </dsp:nvSpPr>
      <dsp:spPr>
        <a:xfrm>
          <a:off x="0" y="2407426"/>
          <a:ext cx="1037844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9D0F4-E9E8-4B1B-8638-8324167F7726}">
      <dsp:nvSpPr>
        <dsp:cNvPr id="0" name=""/>
        <dsp:cNvSpPr/>
      </dsp:nvSpPr>
      <dsp:spPr>
        <a:xfrm>
          <a:off x="0" y="2407426"/>
          <a:ext cx="10378440" cy="80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  <a:t>Procesamiento de nuevas fuentes de datos</a:t>
          </a:r>
          <a:endParaRPr lang="es-ES" sz="2400" kern="1200" dirty="0"/>
        </a:p>
      </dsp:txBody>
      <dsp:txXfrm>
        <a:off x="0" y="2407426"/>
        <a:ext cx="10378440" cy="802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57B7-4B62-4D67-B1E2-0B0D17659D3F}" type="datetimeFigureOut">
              <a:rPr lang="es-ES" smtClean="0"/>
              <a:t>06/09/2023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9AE91-9FC4-44A5-B12F-5748C7E8E9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44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9AE91-9FC4-44A5-B12F-5748C7E8E94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27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9AE91-9FC4-44A5-B12F-5748C7E8E94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09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9AE91-9FC4-44A5-B12F-5748C7E8E94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6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9BA85-8335-0B82-214C-6BCB38C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168B49-1A55-0B51-63BE-D03FB8A9E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F62BE5-2382-1DB9-446D-318F8D44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9A2F9-9163-4CC6-B6AF-6A2103336112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F56190-1E3E-6228-85EC-63DA3D6E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E6667E-2839-2F19-C340-657C3791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41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AE9EF-8E46-2F2C-E117-E0DB87CC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224943-3527-9D63-6FE1-35E7C2A01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CD0A30-3BB1-710E-EA22-A4BF1C5E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47AF-6530-4328-82B2-48DDA3B52822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26F2B-9A1B-560E-3269-6278921E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874359-495F-16D5-D566-1F40B0ED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70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5F2EAD-BA53-BFB5-B0DB-F06C3E65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124551-E149-DEBE-B492-488A97450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A9236-A48E-A076-C85C-C7C359AD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77E6-C112-4795-B381-B93DC92228A0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ABB0A7-1F85-82DC-AD5D-3B803C55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53F58-88CE-6181-7F35-5CDF90EC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86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19E3D-141D-386B-B1A4-2BEE6CF2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D9B211-E4CB-609A-FA39-2583D067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1F09BE-4A0B-CA5C-F86F-D7E0F46B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1ABC-779E-4D72-A5E8-375F1A1AD207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A87EE-167B-B40F-B6DD-579B1844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B62860-1B3E-E4F8-F188-80CA42C6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671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F80F-652A-9807-E942-4379A9C0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44DFEF-8F15-4CF4-3A75-B656807F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F6C576-F332-272A-5F6D-1D4B65D6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3094-5BDE-490A-8BD7-30F3CD1E6E9F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29AB28-BAA7-9887-AB50-4AE68E9C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6FE54-3B6C-D356-E258-A9B6E780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94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0AC7D-EAB1-8D89-3AC4-C887E81D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1B084-5CFE-9B6D-C994-92F2AAC75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26FE21-DD02-ABB7-0C3B-0BC6DF85D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C9C009-A786-A6D3-E9C2-E6083D9F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4396A-E6D3-433D-951E-47F725322C40}" type="datetime1">
              <a:rPr lang="es-ES" smtClean="0"/>
              <a:t>06/09/2023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19CCB2-1A47-6F7E-6475-CEA9F0A8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A11530-51A9-A693-229C-FAAC91A2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70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F67FB-02E4-13F8-F77A-1707E3FF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DDD58D-C4EF-9632-6A86-B066B0FC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59C690-027F-7553-38A4-3A4B0ACBE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71594B-4CB6-18A2-DE2A-E5E363D5D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56A4B2-D847-CA2F-2DF4-F58E333ED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928AFF-99FE-9107-5C91-64BF0E1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45E8-A945-4DE4-81B9-85E273CDC7C6}" type="datetime1">
              <a:rPr lang="es-ES" smtClean="0"/>
              <a:t>06/09/2023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C99B7D-FA11-F48D-AC0A-AE88B32E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82032D-430A-A1E4-5540-7F8F7A1B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6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7A074-122C-BCC7-3B74-0AC4B1A0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E5B08A-633A-8DB9-8E79-A1F963A3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E7A6-6325-49BE-80CB-1A155C6C6CB9}" type="datetime1">
              <a:rPr lang="es-ES" smtClean="0"/>
              <a:t>06/09/2023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5BA9A5-692E-59BF-9F1C-D2D38BE2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697030-12C1-552C-AEF4-1FBD5CEF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408091-8399-F1F7-2F32-3CE26FB4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464-52C2-42B1-8A2C-F2B8524D84E9}" type="datetime1">
              <a:rPr lang="es-ES" smtClean="0"/>
              <a:t>06/09/2023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F5E76F-8C79-7D21-0A37-909DAF49D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B85D10-C865-118E-B36E-1ECBF444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66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B83CC-9D73-BFDD-6738-BDDB282B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7A0DE3-C9CA-7B83-03F7-B8EB6B86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255F14-45AF-50B6-17C0-1FB5291DF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980EB5-81FB-3B19-A3FC-A2CA3D7C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12C5-85DF-48CD-A94A-4D6B65B16784}" type="datetime1">
              <a:rPr lang="es-ES" smtClean="0"/>
              <a:t>06/09/2023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3A9D10-9E01-9D4A-AC64-6FFC0FBA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40E1D-596C-996A-4215-563449B2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80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9C1A9-AC33-5119-2B19-7FBD05FF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36353E-1942-567B-03B8-4CFB903AB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D60CEC-7EC9-9977-2BED-829AA638B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4E56C8-BEA0-1EDE-91A3-B9A3E25D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C96B-11D7-443D-8D40-7D41FB9B7BCD}" type="datetime1">
              <a:rPr lang="es-ES" smtClean="0"/>
              <a:t>06/09/2023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22AB1D-8E10-17BF-3834-D9725C1E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575AB9-A2EB-C5BA-A974-145CFD9D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69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E1521E-17A0-40F0-E917-17DC29E8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14CAD3-150D-EF45-E7B2-2ED1F9635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B1D96B-03A9-21CE-D47E-D7B7CB640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7DE9-D91A-4ADE-AA24-3461859D92E4}" type="datetime1">
              <a:rPr lang="es-ES" smtClean="0"/>
              <a:t>06/09/2023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2E3377-BF99-5DEB-5F4A-F806E3499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A0B3C-D80B-3CB4-5892-1286FD7F9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FC13-490E-4BF4-B26D-BF53A0D175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75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51E97C3D-86C0-41DC-9F8A-476CC05E5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309C9282-EF05-4BDC-AEC6-69DA837C6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1547944 w 12192000"/>
              <a:gd name="connsiteY1" fmla="*/ 0 h 6858000"/>
              <a:gd name="connsiteX2" fmla="*/ 11535738 w 12192000"/>
              <a:gd name="connsiteY2" fmla="*/ 281721 h 6858000"/>
              <a:gd name="connsiteX3" fmla="*/ 11431495 w 12192000"/>
              <a:gd name="connsiteY3" fmla="*/ 1677203 h 6858000"/>
              <a:gd name="connsiteX4" fmla="*/ 10688925 w 12192000"/>
              <a:gd name="connsiteY4" fmla="*/ 4351060 h 6858000"/>
              <a:gd name="connsiteX5" fmla="*/ 10614116 w 12192000"/>
              <a:gd name="connsiteY5" fmla="*/ 3932986 h 6858000"/>
              <a:gd name="connsiteX6" fmla="*/ 10409240 w 12192000"/>
              <a:gd name="connsiteY6" fmla="*/ 4928884 h 6858000"/>
              <a:gd name="connsiteX7" fmla="*/ 10387136 w 12192000"/>
              <a:gd name="connsiteY7" fmla="*/ 4870724 h 6858000"/>
              <a:gd name="connsiteX8" fmla="*/ 10289799 w 12192000"/>
              <a:gd name="connsiteY8" fmla="*/ 4976470 h 6858000"/>
              <a:gd name="connsiteX9" fmla="*/ 10129980 w 12192000"/>
              <a:gd name="connsiteY9" fmla="*/ 5424001 h 6858000"/>
              <a:gd name="connsiteX10" fmla="*/ 9891949 w 12192000"/>
              <a:gd name="connsiteY10" fmla="*/ 4861282 h 6858000"/>
              <a:gd name="connsiteX11" fmla="*/ 9533630 w 12192000"/>
              <a:gd name="connsiteY11" fmla="*/ 5484049 h 6858000"/>
              <a:gd name="connsiteX12" fmla="*/ 9443092 w 12192000"/>
              <a:gd name="connsiteY12" fmla="*/ 5803552 h 6858000"/>
              <a:gd name="connsiteX13" fmla="*/ 9287948 w 12192000"/>
              <a:gd name="connsiteY13" fmla="*/ 5141886 h 6858000"/>
              <a:gd name="connsiteX14" fmla="*/ 9177009 w 12192000"/>
              <a:gd name="connsiteY14" fmla="*/ 4893006 h 6858000"/>
              <a:gd name="connsiteX15" fmla="*/ 9032066 w 12192000"/>
              <a:gd name="connsiteY15" fmla="*/ 5025944 h 6858000"/>
              <a:gd name="connsiteX16" fmla="*/ 8803811 w 12192000"/>
              <a:gd name="connsiteY16" fmla="*/ 5801663 h 6858000"/>
              <a:gd name="connsiteX17" fmla="*/ 8700949 w 12192000"/>
              <a:gd name="connsiteY17" fmla="*/ 5925915 h 6858000"/>
              <a:gd name="connsiteX18" fmla="*/ 8748555 w 12192000"/>
              <a:gd name="connsiteY18" fmla="*/ 5238946 h 6858000"/>
              <a:gd name="connsiteX19" fmla="*/ 8684372 w 12192000"/>
              <a:gd name="connsiteY19" fmla="*/ 5060689 h 6858000"/>
              <a:gd name="connsiteX20" fmla="*/ 8644194 w 12192000"/>
              <a:gd name="connsiteY20" fmla="*/ 5062160 h 6858000"/>
              <a:gd name="connsiteX21" fmla="*/ 8631433 w 12192000"/>
              <a:gd name="connsiteY21" fmla="*/ 5067734 h 6858000"/>
              <a:gd name="connsiteX22" fmla="*/ 8615844 w 12192000"/>
              <a:gd name="connsiteY22" fmla="*/ 5190580 h 6858000"/>
              <a:gd name="connsiteX23" fmla="*/ 8575345 w 12192000"/>
              <a:gd name="connsiteY23" fmla="*/ 5337526 h 6858000"/>
              <a:gd name="connsiteX24" fmla="*/ 8550498 w 12192000"/>
              <a:gd name="connsiteY24" fmla="*/ 5350201 h 6858000"/>
              <a:gd name="connsiteX25" fmla="*/ 8542151 w 12192000"/>
              <a:gd name="connsiteY25" fmla="*/ 5394531 h 6858000"/>
              <a:gd name="connsiteX26" fmla="*/ 8476520 w 12192000"/>
              <a:gd name="connsiteY26" fmla="*/ 5849250 h 6858000"/>
              <a:gd name="connsiteX27" fmla="*/ 8295447 w 12192000"/>
              <a:gd name="connsiteY27" fmla="*/ 6027507 h 6858000"/>
              <a:gd name="connsiteX28" fmla="*/ 8083344 w 12192000"/>
              <a:gd name="connsiteY28" fmla="*/ 6329638 h 6858000"/>
              <a:gd name="connsiteX29" fmla="*/ 7917149 w 12192000"/>
              <a:gd name="connsiteY29" fmla="*/ 6112858 h 6858000"/>
              <a:gd name="connsiteX30" fmla="*/ 7658292 w 12192000"/>
              <a:gd name="connsiteY30" fmla="*/ 6450489 h 6858000"/>
              <a:gd name="connsiteX31" fmla="*/ 7330149 w 12192000"/>
              <a:gd name="connsiteY31" fmla="*/ 6344744 h 6858000"/>
              <a:gd name="connsiteX32" fmla="*/ 7263841 w 12192000"/>
              <a:gd name="connsiteY32" fmla="*/ 5766164 h 6858000"/>
              <a:gd name="connsiteX33" fmla="*/ 7167779 w 12192000"/>
              <a:gd name="connsiteY33" fmla="*/ 5101098 h 6858000"/>
              <a:gd name="connsiteX34" fmla="*/ 7113797 w 12192000"/>
              <a:gd name="connsiteY34" fmla="*/ 4588988 h 6858000"/>
              <a:gd name="connsiteX35" fmla="*/ 6999883 w 12192000"/>
              <a:gd name="connsiteY35" fmla="*/ 4229829 h 6858000"/>
              <a:gd name="connsiteX36" fmla="*/ 6910621 w 12192000"/>
              <a:gd name="connsiteY36" fmla="*/ 2668948 h 6858000"/>
              <a:gd name="connsiteX37" fmla="*/ 6821785 w 12192000"/>
              <a:gd name="connsiteY37" fmla="*/ 0 h 6858000"/>
              <a:gd name="connsiteX38" fmla="*/ 0 w 12192000"/>
              <a:gd name="connsiteY38" fmla="*/ 0 h 6858000"/>
              <a:gd name="connsiteX39" fmla="*/ 0 w 12192000"/>
              <a:gd name="connsiteY39" fmla="*/ 6858000 h 6858000"/>
              <a:gd name="connsiteX40" fmla="*/ 12192000 w 12192000"/>
              <a:gd name="connsiteY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1547944" y="0"/>
                </a:lnTo>
                <a:lnTo>
                  <a:pt x="11535738" y="281721"/>
                </a:lnTo>
                <a:cubicBezTo>
                  <a:pt x="11506250" y="930250"/>
                  <a:pt x="11470174" y="1496443"/>
                  <a:pt x="11431495" y="1677203"/>
                </a:cubicBezTo>
                <a:cubicBezTo>
                  <a:pt x="10872549" y="4293277"/>
                  <a:pt x="10688925" y="4351060"/>
                  <a:pt x="10688925" y="4351060"/>
                </a:cubicBezTo>
                <a:cubicBezTo>
                  <a:pt x="10688925" y="4351060"/>
                  <a:pt x="10656621" y="4071210"/>
                  <a:pt x="10614116" y="3932986"/>
                </a:cubicBezTo>
                <a:cubicBezTo>
                  <a:pt x="10605614" y="4127483"/>
                  <a:pt x="10438569" y="4898294"/>
                  <a:pt x="10409240" y="4928884"/>
                </a:cubicBezTo>
                <a:cubicBezTo>
                  <a:pt x="10402015" y="4910756"/>
                  <a:pt x="10394363" y="4890363"/>
                  <a:pt x="10387136" y="4870724"/>
                </a:cubicBezTo>
                <a:cubicBezTo>
                  <a:pt x="10362909" y="4909246"/>
                  <a:pt x="10332305" y="4945124"/>
                  <a:pt x="10289799" y="4976470"/>
                </a:cubicBezTo>
                <a:cubicBezTo>
                  <a:pt x="10143581" y="5084482"/>
                  <a:pt x="10189062" y="5271424"/>
                  <a:pt x="10129980" y="5424001"/>
                </a:cubicBezTo>
                <a:cubicBezTo>
                  <a:pt x="9824791" y="5319388"/>
                  <a:pt x="9945931" y="5062199"/>
                  <a:pt x="9891949" y="4861282"/>
                </a:cubicBezTo>
                <a:cubicBezTo>
                  <a:pt x="9695575" y="5383591"/>
                  <a:pt x="9604613" y="5276334"/>
                  <a:pt x="9533630" y="5484049"/>
                </a:cubicBezTo>
                <a:cubicBezTo>
                  <a:pt x="9445643" y="5741993"/>
                  <a:pt x="9443092" y="5803552"/>
                  <a:pt x="9443092" y="5803552"/>
                </a:cubicBezTo>
                <a:cubicBezTo>
                  <a:pt x="9282847" y="5603013"/>
                  <a:pt x="9343630" y="5380569"/>
                  <a:pt x="9287948" y="5141886"/>
                </a:cubicBezTo>
                <a:cubicBezTo>
                  <a:pt x="9223339" y="5062954"/>
                  <a:pt x="9193586" y="4979491"/>
                  <a:pt x="9177009" y="4893006"/>
                </a:cubicBezTo>
                <a:cubicBezTo>
                  <a:pt x="9141304" y="4841644"/>
                  <a:pt x="9090723" y="5078439"/>
                  <a:pt x="9032066" y="5025944"/>
                </a:cubicBezTo>
                <a:cubicBezTo>
                  <a:pt x="8982759" y="5270291"/>
                  <a:pt x="8885422" y="5504443"/>
                  <a:pt x="8803811" y="5801663"/>
                </a:cubicBezTo>
                <a:cubicBezTo>
                  <a:pt x="8762156" y="5952352"/>
                  <a:pt x="8700523" y="5939888"/>
                  <a:pt x="8700949" y="5925915"/>
                </a:cubicBezTo>
                <a:cubicBezTo>
                  <a:pt x="8703498" y="5572422"/>
                  <a:pt x="8785958" y="5593194"/>
                  <a:pt x="8748555" y="5238946"/>
                </a:cubicBezTo>
                <a:cubicBezTo>
                  <a:pt x="8744304" y="5176254"/>
                  <a:pt x="8780858" y="5073151"/>
                  <a:pt x="8684372" y="5060689"/>
                </a:cubicBezTo>
                <a:cubicBezTo>
                  <a:pt x="8668751" y="5059084"/>
                  <a:pt x="8655481" y="5059715"/>
                  <a:pt x="8644194" y="5062160"/>
                </a:cubicBezTo>
                <a:lnTo>
                  <a:pt x="8631433" y="5067734"/>
                </a:lnTo>
                <a:lnTo>
                  <a:pt x="8615844" y="5190580"/>
                </a:lnTo>
                <a:cubicBezTo>
                  <a:pt x="8608004" y="5245246"/>
                  <a:pt x="8612043" y="5307373"/>
                  <a:pt x="8575345" y="5337526"/>
                </a:cubicBezTo>
                <a:lnTo>
                  <a:pt x="8550498" y="5350201"/>
                </a:lnTo>
                <a:lnTo>
                  <a:pt x="8542151" y="5394531"/>
                </a:lnTo>
                <a:cubicBezTo>
                  <a:pt x="8515492" y="5544617"/>
                  <a:pt x="8497560" y="5674203"/>
                  <a:pt x="8476520" y="5849250"/>
                </a:cubicBezTo>
                <a:cubicBezTo>
                  <a:pt x="8462492" y="5947820"/>
                  <a:pt x="8482471" y="6067917"/>
                  <a:pt x="8295447" y="6027507"/>
                </a:cubicBezTo>
                <a:cubicBezTo>
                  <a:pt x="8112674" y="6054698"/>
                  <a:pt x="8170906" y="6237864"/>
                  <a:pt x="8083344" y="6329638"/>
                </a:cubicBezTo>
                <a:cubicBezTo>
                  <a:pt x="7981758" y="6280541"/>
                  <a:pt x="8053166" y="6152135"/>
                  <a:pt x="7917149" y="6112858"/>
                </a:cubicBezTo>
                <a:cubicBezTo>
                  <a:pt x="7958379" y="6295648"/>
                  <a:pt x="7657017" y="6268455"/>
                  <a:pt x="7658292" y="6450489"/>
                </a:cubicBezTo>
                <a:cubicBezTo>
                  <a:pt x="7478068" y="6597401"/>
                  <a:pt x="7395183" y="6486367"/>
                  <a:pt x="7330149" y="6344744"/>
                </a:cubicBezTo>
                <a:cubicBezTo>
                  <a:pt x="7248964" y="6160822"/>
                  <a:pt x="7276167" y="5964059"/>
                  <a:pt x="7263841" y="5766164"/>
                </a:cubicBezTo>
                <a:cubicBezTo>
                  <a:pt x="7237063" y="5517661"/>
                  <a:pt x="7163953" y="5352622"/>
                  <a:pt x="7167779" y="5101098"/>
                </a:cubicBezTo>
                <a:cubicBezTo>
                  <a:pt x="7112947" y="4937571"/>
                  <a:pt x="7128674" y="4763090"/>
                  <a:pt x="7113797" y="4588988"/>
                </a:cubicBezTo>
                <a:cubicBezTo>
                  <a:pt x="7079792" y="4329155"/>
                  <a:pt x="7038137" y="4492306"/>
                  <a:pt x="6999883" y="4229829"/>
                </a:cubicBezTo>
                <a:cubicBezTo>
                  <a:pt x="6962053" y="3971130"/>
                  <a:pt x="6911047" y="2670836"/>
                  <a:pt x="6910621" y="2668948"/>
                </a:cubicBezTo>
                <a:cubicBezTo>
                  <a:pt x="6911047" y="2668948"/>
                  <a:pt x="6836662" y="1345614"/>
                  <a:pt x="6821785" y="0"/>
                </a:cubicBez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06005"/>
            <a:ext cx="5257800" cy="2806704"/>
          </a:xfrm>
        </p:spPr>
        <p:txBody>
          <a:bodyPr anchor="b">
            <a:normAutofit/>
          </a:bodyPr>
          <a:lstStyle/>
          <a:p>
            <a:pPr algn="l"/>
            <a:r>
              <a:rPr lang="es-ES" sz="3700" dirty="0">
                <a:latin typeface="Arial" panose="020B0604020202020204" pitchFamily="34" charset="0"/>
                <a:cs typeface="Arial" panose="020B0604020202020204" pitchFamily="34" charset="0"/>
              </a:rPr>
              <a:t>Herramienta basada en inteligencia artificial para la previsión y el seguimiento de la demanda de energía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46620-D1BA-7C43-0083-24E74288B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279787"/>
            <a:ext cx="5257800" cy="1467873"/>
          </a:xfrm>
        </p:spPr>
        <p:txBody>
          <a:bodyPr>
            <a:normAutofit/>
          </a:bodyPr>
          <a:lstStyle/>
          <a:p>
            <a:pPr algn="l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Autor: Jesús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Santiyán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Reviriego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Tutor: Francisco Pascual Romero Chicharro</a:t>
            </a:r>
          </a:p>
          <a:p>
            <a:pPr algn="l"/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Co-tutor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Andrés Montoro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Montarroso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07" y="891209"/>
            <a:ext cx="2929259" cy="1044344"/>
          </a:xfrm>
          <a:prstGeom prst="rect">
            <a:avLst/>
          </a:prstGeom>
        </p:spPr>
      </p:pic>
      <p:pic>
        <p:nvPicPr>
          <p:cNvPr id="6" name="Imagen 5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EAB6AC91-759B-8F0E-7676-2813B99C7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29" y="2768009"/>
            <a:ext cx="2643017" cy="16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0"/>
    </mc:Choice>
    <mc:Fallback xmlns="">
      <p:transition spd="slow" advTm="119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71B8068F-F9D8-173F-0269-CA1CD7B9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8" y="1855788"/>
            <a:ext cx="4675188" cy="21971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2C4D77-C049-C5FB-88B5-EB616DD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63" y="1855788"/>
            <a:ext cx="2263775" cy="2197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47E9B4-28CE-C0D2-AA94-E2E99EF3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7" y="4124325"/>
            <a:ext cx="3889375" cy="2159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22E17058-55A4-DF7A-30D6-C2DFE9CE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88" y="4124325"/>
            <a:ext cx="2244725" cy="2159000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815E0645-6E71-1446-D0E4-2452A0CA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50" y="4124325"/>
            <a:ext cx="1804988" cy="2159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5A51E5-DCB5-C418-6205-22613A4C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Marco tecnológico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2654E2-4F31-C056-BBEF-1AB00AA2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839EC7-E884-0CD8-2BBF-70FA27519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" y="1983999"/>
            <a:ext cx="3467100" cy="20288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F62037-2214-A7EF-6F31-329F94C9B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872" y="3917965"/>
            <a:ext cx="2520098" cy="25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Resultados y Despliegue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  <p:pic>
        <p:nvPicPr>
          <p:cNvPr id="4" name="Imagen 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32F1E3E0-7FD2-2D4E-CFAD-1495CE20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6"/>
    </mc:Choice>
    <mc:Fallback xmlns="">
      <p:transition spd="slow" advTm="1003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AC511-FBEB-92C4-6C86-E071FC45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Comprensión del dominio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334D58-7A50-C84E-0CDA-AE90D6D4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Perfiles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 carga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Series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temporales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Patrones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consumo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Planificación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compra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n 5" descr="Imagen que contiene objeto, tabla, vino, luz&#10;&#10;Descripción generada automáticamente">
            <a:extLst>
              <a:ext uri="{FF2B5EF4-FFF2-40B4-BE49-F238E27FC236}">
                <a16:creationId xmlns:a16="http://schemas.microsoft.com/office/drawing/2014/main" id="{F6B925A4-0FF1-1E13-27A4-9931609E2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5" r="-1" b="1200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Marcador de contenido 5" descr="Un hombre con gorra y lentes&#10;&#10;Descripción generada automáticamente con confianza media">
            <a:extLst>
              <a:ext uri="{FF2B5EF4-FFF2-40B4-BE49-F238E27FC236}">
                <a16:creationId xmlns:a16="http://schemas.microsoft.com/office/drawing/2014/main" id="{8D098E49-8B3F-C362-F60A-20849AA1C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6" b="2398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B7CBCE-8AA2-CDF6-EF41-BD61D705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1"/>
    </mc:Choice>
    <mc:Fallback xmlns="">
      <p:transition spd="slow" advTm="764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C09C240-B15C-DC5F-123F-35119511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2" y="1259097"/>
            <a:ext cx="1380100" cy="11543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83B912-136F-C23B-A18C-3B7B904A250B}"/>
              </a:ext>
            </a:extLst>
          </p:cNvPr>
          <p:cNvSpPr txBox="1"/>
          <p:nvPr/>
        </p:nvSpPr>
        <p:spPr>
          <a:xfrm>
            <a:off x="459169" y="726108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7E6B8E-54A5-8E02-DB41-DFC1774D8AD9}"/>
              </a:ext>
            </a:extLst>
          </p:cNvPr>
          <p:cNvSpPr txBox="1"/>
          <p:nvPr/>
        </p:nvSpPr>
        <p:spPr>
          <a:xfrm>
            <a:off x="447356" y="2506710"/>
            <a:ext cx="2181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Almacén de datos principal para guardar los datos y modelos utilizados por la aplicación.</a:t>
            </a:r>
          </a:p>
        </p:txBody>
      </p:sp>
      <p:pic>
        <p:nvPicPr>
          <p:cNvPr id="9" name="Imagen 8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7F2C0E80-66A3-C061-4EC8-73EC258DF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16" y="1407603"/>
            <a:ext cx="1324160" cy="85737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10C2A2-B64F-54E0-88C1-4F8DD4438E57}"/>
              </a:ext>
            </a:extLst>
          </p:cNvPr>
          <p:cNvSpPr txBox="1"/>
          <p:nvPr/>
        </p:nvSpPr>
        <p:spPr>
          <a:xfrm>
            <a:off x="3997853" y="726108"/>
            <a:ext cx="176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635E0-14BC-0979-01CC-4902320578BB}"/>
              </a:ext>
            </a:extLst>
          </p:cNvPr>
          <p:cNvSpPr txBox="1"/>
          <p:nvPr/>
        </p:nvSpPr>
        <p:spPr>
          <a:xfrm>
            <a:off x="3914862" y="2415202"/>
            <a:ext cx="2181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Programa que utilizará el usuario para realizar las predicciones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CC82116-4D79-1DE7-DB17-82F901C33CFE}"/>
              </a:ext>
            </a:extLst>
          </p:cNvPr>
          <p:cNvCxnSpPr/>
          <p:nvPr/>
        </p:nvCxnSpPr>
        <p:spPr>
          <a:xfrm>
            <a:off x="2306972" y="1728132"/>
            <a:ext cx="169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0DA66B8-96C2-A39C-A392-50E4B9F0C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87" y="4445248"/>
            <a:ext cx="2781688" cy="1838582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93570DA-3C5F-FF79-4EDB-BC1185D07029}"/>
              </a:ext>
            </a:extLst>
          </p:cNvPr>
          <p:cNvCxnSpPr/>
          <p:nvPr/>
        </p:nvCxnSpPr>
        <p:spPr>
          <a:xfrm>
            <a:off x="4885186" y="2983335"/>
            <a:ext cx="0" cy="89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282AA7B9-C33A-CF6D-6944-64D499AAB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82" y="3395582"/>
            <a:ext cx="2740795" cy="1049666"/>
          </a:xfrm>
          <a:prstGeom prst="rect">
            <a:avLst/>
          </a:prstGeom>
        </p:spPr>
      </p:pic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2FBABC93-CB4F-39DA-D2CD-45AB6D9A8F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34299" y="4749601"/>
            <a:ext cx="1611080" cy="919289"/>
          </a:xfrm>
          <a:prstGeom prst="bentConnector3">
            <a:avLst>
              <a:gd name="adj1" fmla="val 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5981548D-0D5E-6379-663D-85EAD156D9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4831" y="1809298"/>
            <a:ext cx="1378743" cy="1216407"/>
          </a:xfrm>
          <a:prstGeom prst="bentConnector3">
            <a:avLst>
              <a:gd name="adj1" fmla="val 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uadroTexto 1029">
            <a:extLst>
              <a:ext uri="{FF2B5EF4-FFF2-40B4-BE49-F238E27FC236}">
                <a16:creationId xmlns:a16="http://schemas.microsoft.com/office/drawing/2014/main" id="{5891640B-ADFA-EAAA-5157-4A23CA82E4FE}"/>
              </a:ext>
            </a:extLst>
          </p:cNvPr>
          <p:cNvSpPr txBox="1"/>
          <p:nvPr/>
        </p:nvSpPr>
        <p:spPr>
          <a:xfrm>
            <a:off x="6146532" y="1297242"/>
            <a:ext cx="1442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JSON con las últimas 24 horas</a:t>
            </a:r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6DACDDC3-C1A6-978C-9945-10C39AE3BBD3}"/>
              </a:ext>
            </a:extLst>
          </p:cNvPr>
          <p:cNvSpPr txBox="1"/>
          <p:nvPr/>
        </p:nvSpPr>
        <p:spPr>
          <a:xfrm>
            <a:off x="6911135" y="5668891"/>
            <a:ext cx="1611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Ventana de 24 horas modificadas</a:t>
            </a:r>
          </a:p>
        </p:txBody>
      </p:sp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9C961200-37BC-3905-D591-2ED662322BCC}"/>
              </a:ext>
            </a:extLst>
          </p:cNvPr>
          <p:cNvSpPr txBox="1"/>
          <p:nvPr/>
        </p:nvSpPr>
        <p:spPr>
          <a:xfrm>
            <a:off x="3710631" y="6400800"/>
            <a:ext cx="25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Visualización de los resultados</a:t>
            </a:r>
          </a:p>
        </p:txBody>
      </p:sp>
      <p:pic>
        <p:nvPicPr>
          <p:cNvPr id="1034" name="Imagen 1033" descr="Icono&#10;&#10;Descripción generada automáticamente">
            <a:extLst>
              <a:ext uri="{FF2B5EF4-FFF2-40B4-BE49-F238E27FC236}">
                <a16:creationId xmlns:a16="http://schemas.microsoft.com/office/drawing/2014/main" id="{625E85C7-AFD3-9237-4809-EDEE6D5B7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82" y="643709"/>
            <a:ext cx="1400370" cy="1428949"/>
          </a:xfrm>
          <a:prstGeom prst="rect">
            <a:avLst/>
          </a:prstGeom>
        </p:spPr>
      </p:pic>
      <p:cxnSp>
        <p:nvCxnSpPr>
          <p:cNvPr id="1036" name="Conector: angular 1035">
            <a:extLst>
              <a:ext uri="{FF2B5EF4-FFF2-40B4-BE49-F238E27FC236}">
                <a16:creationId xmlns:a16="http://schemas.microsoft.com/office/drawing/2014/main" id="{DB1C907A-C63F-01AC-837D-5A51F9960F70}"/>
              </a:ext>
            </a:extLst>
          </p:cNvPr>
          <p:cNvCxnSpPr>
            <a:cxnSpLocks/>
          </p:cNvCxnSpPr>
          <p:nvPr/>
        </p:nvCxnSpPr>
        <p:spPr>
          <a:xfrm rot="5400000">
            <a:off x="9020804" y="2562667"/>
            <a:ext cx="744642" cy="632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CuadroTexto 1042">
            <a:extLst>
              <a:ext uri="{FF2B5EF4-FFF2-40B4-BE49-F238E27FC236}">
                <a16:creationId xmlns:a16="http://schemas.microsoft.com/office/drawing/2014/main" id="{A3767755-D7AC-9F85-F6D4-A58DDC67DBFE}"/>
              </a:ext>
            </a:extLst>
          </p:cNvPr>
          <p:cNvSpPr txBox="1"/>
          <p:nvPr/>
        </p:nvSpPr>
        <p:spPr>
          <a:xfrm>
            <a:off x="8827624" y="46256"/>
            <a:ext cx="176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Base de conocimiento</a:t>
            </a: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834222B6-831A-9A11-28B7-5B0CA3B3E7BE}"/>
              </a:ext>
            </a:extLst>
          </p:cNvPr>
          <p:cNvSpPr txBox="1"/>
          <p:nvPr/>
        </p:nvSpPr>
        <p:spPr>
          <a:xfrm>
            <a:off x="4047923" y="3941100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Visualización</a:t>
            </a: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E2B7865-5300-A0D6-ACE8-F37D929AC97F}"/>
              </a:ext>
            </a:extLst>
          </p:cNvPr>
          <p:cNvSpPr txBox="1"/>
          <p:nvPr/>
        </p:nvSpPr>
        <p:spPr>
          <a:xfrm>
            <a:off x="3335773" y="3276442"/>
            <a:ext cx="1763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Datos predichos</a:t>
            </a: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5191293E-3CCF-52DE-3CF3-6BD7F13367F6}"/>
              </a:ext>
            </a:extLst>
          </p:cNvPr>
          <p:cNvSpPr txBox="1"/>
          <p:nvPr/>
        </p:nvSpPr>
        <p:spPr>
          <a:xfrm>
            <a:off x="8706375" y="1961692"/>
            <a:ext cx="21811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Contenedor de la inteligencia del experto y las reglas adquiridas</a:t>
            </a: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2F6BE447-AEF6-89EE-FEA0-72938D4D9298}"/>
              </a:ext>
            </a:extLst>
          </p:cNvPr>
          <p:cNvSpPr txBox="1"/>
          <p:nvPr/>
        </p:nvSpPr>
        <p:spPr>
          <a:xfrm>
            <a:off x="2208270" y="1391152"/>
            <a:ext cx="1763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</a:rPr>
              <a:t>Datos requeridos</a:t>
            </a:r>
          </a:p>
        </p:txBody>
      </p:sp>
    </p:spTree>
    <p:extLst>
      <p:ext uri="{BB962C8B-B14F-4D97-AF65-F5344CB8AC3E}">
        <p14:creationId xmlns:p14="http://schemas.microsoft.com/office/powerpoint/2010/main" val="8588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3"/>
    </mc:Choice>
    <mc:Fallback xmlns="">
      <p:transition spd="slow" advTm="5781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BB3315-3D96-0635-7D2E-50F4419C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s-ES" sz="4800" dirty="0">
                <a:latin typeface="Arial" panose="020B0604020202020204" pitchFamily="34" charset="0"/>
                <a:cs typeface="Arial" panose="020B0604020202020204" pitchFamily="34" charset="0"/>
              </a:rPr>
              <a:t>Comprensión de los datos</a:t>
            </a:r>
            <a:endParaRPr lang="es-ES" sz="4800" dirty="0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95CB1-C67E-9143-7608-D64141B41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Datos de clientes</a:t>
            </a:r>
          </a:p>
          <a:p>
            <a:endParaRPr lang="es-ES" sz="1000" dirty="0"/>
          </a:p>
        </p:txBody>
      </p:sp>
      <p:pic>
        <p:nvPicPr>
          <p:cNvPr id="10" name="Imagen 9" descr="Imagen que contiene sostener, mujer, béisbol&#10;&#10;Descripción generada automáticamente">
            <a:extLst>
              <a:ext uri="{FF2B5EF4-FFF2-40B4-BE49-F238E27FC236}">
                <a16:creationId xmlns:a16="http://schemas.microsoft.com/office/drawing/2014/main" id="{4A58137A-A099-09A0-DC70-93A606E2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2569464"/>
            <a:ext cx="3678936" cy="367893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E4BE12-C662-7EB9-087D-BDA54ED8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 smtClean="0"/>
              <a:pPr>
                <a:spcAft>
                  <a:spcPts val="600"/>
                </a:spcAft>
              </a:pPr>
              <a:t>14</a:t>
            </a:fld>
            <a:endParaRPr lang="es-ES"/>
          </a:p>
        </p:txBody>
      </p:sp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286CDE02-AAF3-9672-4032-8B50E524C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90777"/>
              </p:ext>
            </p:extLst>
          </p:nvPr>
        </p:nvGraphicFramePr>
        <p:xfrm>
          <a:off x="6254496" y="3093931"/>
          <a:ext cx="5468114" cy="2630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824">
                  <a:extLst>
                    <a:ext uri="{9D8B030D-6E8A-4147-A177-3AD203B41FA5}">
                      <a16:colId xmlns:a16="http://schemas.microsoft.com/office/drawing/2014/main" val="4010577508"/>
                    </a:ext>
                  </a:extLst>
                </a:gridCol>
                <a:gridCol w="1990029">
                  <a:extLst>
                    <a:ext uri="{9D8B030D-6E8A-4147-A177-3AD203B41FA5}">
                      <a16:colId xmlns:a16="http://schemas.microsoft.com/office/drawing/2014/main" val="4177555563"/>
                    </a:ext>
                  </a:extLst>
                </a:gridCol>
                <a:gridCol w="1882261">
                  <a:extLst>
                    <a:ext uri="{9D8B030D-6E8A-4147-A177-3AD203B41FA5}">
                      <a16:colId xmlns:a16="http://schemas.microsoft.com/office/drawing/2014/main" val="2780077855"/>
                    </a:ext>
                  </a:extLst>
                </a:gridCol>
              </a:tblGrid>
              <a:tr h="441057">
                <a:tc>
                  <a:txBody>
                    <a:bodyPr/>
                    <a:lstStyle/>
                    <a:p>
                      <a:pPr algn="ctr"/>
                      <a:r>
                        <a:rPr lang="es-ES" sz="21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Campo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1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Descripción 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1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Valor</a:t>
                      </a:r>
                    </a:p>
                  </a:txBody>
                  <a:tcPr marL="81677" marR="81677" marT="40839" marB="40839"/>
                </a:tc>
                <a:extLst>
                  <a:ext uri="{0D108BD9-81ED-4DB2-BD59-A6C34878D82A}">
                    <a16:rowId xmlns:a16="http://schemas.microsoft.com/office/drawing/2014/main" val="457817471"/>
                  </a:ext>
                </a:extLst>
              </a:tr>
              <a:tr h="1094473">
                <a:tc>
                  <a:txBody>
                    <a:bodyPr/>
                    <a:lstStyle/>
                    <a:p>
                      <a:r>
                        <a:rPr lang="es-ES" sz="2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Fecha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Fecha y hora del registro de consumo (Y/M/D H:M:S) 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r>
                        <a:rPr lang="es-ES" sz="21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TimeStamp</a:t>
                      </a:r>
                      <a:endParaRPr lang="es-ES" sz="21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1677" marR="81677" marT="40839" marB="40839"/>
                </a:tc>
                <a:extLst>
                  <a:ext uri="{0D108BD9-81ED-4DB2-BD59-A6C34878D82A}">
                    <a16:rowId xmlns:a16="http://schemas.microsoft.com/office/drawing/2014/main" val="4161606794"/>
                  </a:ext>
                </a:extLst>
              </a:tr>
              <a:tr h="1094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1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Consumo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Consumo del contador en la fecha y hora señaladas </a:t>
                      </a:r>
                    </a:p>
                  </a:txBody>
                  <a:tcPr marL="81677" marR="81677" marT="40839" marB="4083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1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Wh</a:t>
                      </a:r>
                      <a:endParaRPr lang="es-ES" sz="21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1677" marR="81677" marT="40839" marB="40839"/>
                </a:tc>
                <a:extLst>
                  <a:ext uri="{0D108BD9-81ED-4DB2-BD59-A6C34878D82A}">
                    <a16:rowId xmlns:a16="http://schemas.microsoft.com/office/drawing/2014/main" val="79970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8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4"/>
    </mc:Choice>
    <mc:Fallback xmlns="">
      <p:transition spd="slow" advTm="414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F2794A-8FAA-6ACA-B2D6-CB6BC36E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1844675"/>
            <a:ext cx="10202863" cy="1317625"/>
          </a:xfrm>
          <a:prstGeom prst="rect">
            <a:avLst/>
          </a:prstGeom>
        </p:spPr>
      </p:pic>
      <p:pic>
        <p:nvPicPr>
          <p:cNvPr id="6" name="Marcador de contenido 5" descr="Tabla&#10;&#10;Descripción generada automáticamente">
            <a:extLst>
              <a:ext uri="{FF2B5EF4-FFF2-40B4-BE49-F238E27FC236}">
                <a16:creationId xmlns:a16="http://schemas.microsoft.com/office/drawing/2014/main" id="{D8D78BC0-55DB-A9C1-61B0-1687EEC55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43" y="4604739"/>
            <a:ext cx="5835977" cy="175161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895982-C1AF-7165-EC5E-3F754520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</a:t>
            </a:r>
            <a:r>
              <a:rPr lang="en-US" sz="5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5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5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52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Externos</a:t>
            </a:r>
            <a:endParaRPr lang="en-US" sz="5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4D2748-D515-6EA1-90FB-E6FA7C74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9522953B-594E-88BE-4AFD-8635103A87B6}"/>
              </a:ext>
            </a:extLst>
          </p:cNvPr>
          <p:cNvSpPr/>
          <p:nvPr/>
        </p:nvSpPr>
        <p:spPr>
          <a:xfrm>
            <a:off x="5505254" y="3233394"/>
            <a:ext cx="678730" cy="1317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73D15C-3629-FC13-FF72-E13158E1F4B7}"/>
              </a:ext>
            </a:extLst>
          </p:cNvPr>
          <p:cNvSpPr txBox="1"/>
          <p:nvPr/>
        </p:nvSpPr>
        <p:spPr>
          <a:xfrm>
            <a:off x="6332249" y="3267885"/>
            <a:ext cx="2459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Eliminación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Reemplazo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Imputación</a:t>
            </a:r>
          </a:p>
        </p:txBody>
      </p:sp>
    </p:spTree>
    <p:extLst>
      <p:ext uri="{BB962C8B-B14F-4D97-AF65-F5344CB8AC3E}">
        <p14:creationId xmlns:p14="http://schemas.microsoft.com/office/powerpoint/2010/main" val="25242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6"/>
    </mc:Choice>
    <mc:Fallback xmlns="">
      <p:transition spd="slow" advTm="6500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95982-C1AF-7165-EC5E-3F754520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dirty="0" err="1">
                <a:latin typeface="Arial" panose="020B0604020202020204" pitchFamily="34" charset="0"/>
                <a:cs typeface="Arial" panose="020B0604020202020204" pitchFamily="34" charset="0"/>
              </a:rPr>
              <a:t>Preparación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56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 - Clustering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FCF343-A0C3-C774-C2D9-80845D282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16" y="1968145"/>
            <a:ext cx="3525883" cy="2573895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84DD2FD-B2DA-A03A-6220-A27F486E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24" y="4542040"/>
            <a:ext cx="9842953" cy="221466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4D2748-D515-6EA1-90FB-E6FA7C74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10491AEA-60BE-2869-EE18-B710B51C9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49" y="2186588"/>
            <a:ext cx="323895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02"/>
    </mc:Choice>
    <mc:Fallback xmlns="">
      <p:transition spd="slow" advTm="11570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0AE8B-05D9-D1EE-34DF-2C682A9D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2" y="392899"/>
            <a:ext cx="10515600" cy="1325563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Preparación de los datos - Reglas</a:t>
            </a:r>
          </a:p>
        </p:txBody>
      </p:sp>
      <p:pic>
        <p:nvPicPr>
          <p:cNvPr id="6" name="Marcador de contenido 5" descr="Imagen que contiene colorido, verde, luz, sostener&#10;&#10;Descripción generada automáticamente">
            <a:extLst>
              <a:ext uri="{FF2B5EF4-FFF2-40B4-BE49-F238E27FC236}">
                <a16:creationId xmlns:a16="http://schemas.microsoft.com/office/drawing/2014/main" id="{A122DD13-0B12-1A49-C510-51FB40DA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0" y="1690688"/>
            <a:ext cx="8195420" cy="480218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5A275C-F699-E05D-9A02-2E18957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17</a:t>
            </a:fld>
            <a:endParaRPr lang="es-ES"/>
          </a:p>
        </p:txBody>
      </p:sp>
      <p:pic>
        <p:nvPicPr>
          <p:cNvPr id="3" name="Imagen 2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16EF7100-2846-1DCB-2149-BC164FB4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0" y="3118104"/>
            <a:ext cx="2528835" cy="1188424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CCE544D-F5F7-B244-D7A8-D025245D7574}"/>
              </a:ext>
            </a:extLst>
          </p:cNvPr>
          <p:cNvSpPr/>
          <p:nvPr/>
        </p:nvSpPr>
        <p:spPr>
          <a:xfrm>
            <a:off x="3299381" y="3429000"/>
            <a:ext cx="1086349" cy="4713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0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5"/>
    </mc:Choice>
    <mc:Fallback xmlns="">
      <p:transition spd="slow" advTm="257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636A33-CA85-5AC4-44E5-B1B1B54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s-ES" sz="4800" dirty="0">
                <a:latin typeface="Arial" panose="020B0604020202020204" pitchFamily="34" charset="0"/>
                <a:cs typeface="Arial" panose="020B0604020202020204" pitchFamily="34" charset="0"/>
              </a:rPr>
              <a:t>Modelado - ARIMA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99FBE6A-E9A8-0A97-6835-0B90682F4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308230" cy="1929384"/>
          </a:xfrm>
        </p:spPr>
        <p:txBody>
          <a:bodyPr anchor="ctr">
            <a:noAutofit/>
          </a:bodyPr>
          <a:lstStyle/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Tres componentes fundamentales:</a:t>
            </a:r>
          </a:p>
          <a:p>
            <a:pPr marL="0" indent="0">
              <a:buNone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	-&gt; Autorregresivo (AR)</a:t>
            </a:r>
          </a:p>
          <a:p>
            <a:pPr marL="0" indent="0">
              <a:buNone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	-&gt; Media móvil (MA)</a:t>
            </a:r>
          </a:p>
          <a:p>
            <a:pPr marL="0" indent="0">
              <a:buNone/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	-&gt; Diferenciación o Integrada (I)</a:t>
            </a:r>
          </a:p>
        </p:txBody>
      </p:sp>
      <p:pic>
        <p:nvPicPr>
          <p:cNvPr id="3" name="Marcador de contenido 4" descr="Gráfico, Histograma&#10;&#10;Descripción generada automáticamente">
            <a:extLst>
              <a:ext uri="{FF2B5EF4-FFF2-40B4-BE49-F238E27FC236}">
                <a16:creationId xmlns:a16="http://schemas.microsoft.com/office/drawing/2014/main" id="{F6DB1347-9236-2202-2B1C-78328169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9" y="2980388"/>
            <a:ext cx="5734367" cy="2996206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D9914F7D-979F-39AE-D15C-CB1B86966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5" y="2980387"/>
            <a:ext cx="5734365" cy="299620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C5A40D-852F-C6A9-C952-158A77D6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 smtClean="0"/>
              <a:pPr>
                <a:spcAft>
                  <a:spcPts val="600"/>
                </a:spcAft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67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131"/>
    </mc:Choice>
    <mc:Fallback xmlns="">
      <p:transition spd="slow" advTm="1841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F626A7-AFD8-66B0-6234-5B76FDDA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3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r>
              <a:rPr lang="en-US" sz="53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Prophet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AC7287-3BF9-7A7F-FC56-1A19FB0B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E18EA80C-72A1-577D-E67E-0B2484717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222923"/>
              </p:ext>
            </p:extLst>
          </p:nvPr>
        </p:nvGraphicFramePr>
        <p:xfrm>
          <a:off x="4654296" y="1067181"/>
          <a:ext cx="7214615" cy="469620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214615">
                  <a:extLst>
                    <a:ext uri="{9D8B030D-6E8A-4147-A177-3AD203B41FA5}">
                      <a16:colId xmlns:a16="http://schemas.microsoft.com/office/drawing/2014/main" val="1343156667"/>
                    </a:ext>
                  </a:extLst>
                </a:gridCol>
              </a:tblGrid>
              <a:tr h="782701">
                <a:tc>
                  <a:txBody>
                    <a:bodyPr/>
                    <a:lstStyle/>
                    <a:p>
                      <a:r>
                        <a:rPr lang="es-ES" sz="2400" b="1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Características principales</a:t>
                      </a:r>
                    </a:p>
                  </a:txBody>
                  <a:tcPr marL="0" marR="103898" marT="41559" marB="311695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853741"/>
                  </a:ext>
                </a:extLst>
              </a:tr>
              <a:tr h="782701">
                <a:tc>
                  <a:txBody>
                    <a:bodyPr/>
                    <a:lstStyle/>
                    <a:p>
                      <a:r>
                        <a:rPr lang="es-ES" sz="2400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Flexibilidad en los datos de entrada</a:t>
                      </a:r>
                    </a:p>
                  </a:txBody>
                  <a:tcPr marL="0" marR="103898" marT="41559" marB="311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242696"/>
                  </a:ext>
                </a:extLst>
              </a:tr>
              <a:tr h="782701">
                <a:tc>
                  <a:txBody>
                    <a:bodyPr/>
                    <a:lstStyle/>
                    <a:p>
                      <a:r>
                        <a:rPr lang="es-ES" sz="2400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Modelado de tendencia</a:t>
                      </a:r>
                    </a:p>
                  </a:txBody>
                  <a:tcPr marL="0" marR="103898" marT="41559" marB="311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79381"/>
                  </a:ext>
                </a:extLst>
              </a:tr>
              <a:tr h="782701">
                <a:tc>
                  <a:txBody>
                    <a:bodyPr/>
                    <a:lstStyle/>
                    <a:p>
                      <a:r>
                        <a:rPr lang="es-ES" sz="2400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Estacionalidad</a:t>
                      </a:r>
                    </a:p>
                  </a:txBody>
                  <a:tcPr marL="0" marR="103898" marT="41559" marB="311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1903"/>
                  </a:ext>
                </a:extLst>
              </a:tr>
              <a:tr h="782701">
                <a:tc>
                  <a:txBody>
                    <a:bodyPr/>
                    <a:lstStyle/>
                    <a:p>
                      <a:r>
                        <a:rPr lang="es-ES" sz="2400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Manejo de días festivos</a:t>
                      </a:r>
                    </a:p>
                  </a:txBody>
                  <a:tcPr marL="0" marR="103898" marT="41559" marB="311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02187"/>
                  </a:ext>
                </a:extLst>
              </a:tr>
              <a:tr h="782701">
                <a:tc>
                  <a:txBody>
                    <a:bodyPr/>
                    <a:lstStyle/>
                    <a:p>
                      <a:r>
                        <a:rPr lang="es-ES" sz="2400" cap="none" spc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Interfaz fácil de usar</a:t>
                      </a:r>
                    </a:p>
                  </a:txBody>
                  <a:tcPr marL="0" marR="103898" marT="41559" marB="311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69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76"/>
    </mc:Choice>
    <mc:Fallback xmlns="">
      <p:transition spd="slow" advTm="819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323B46-85FD-B106-CFD5-C23E38FD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4024310"/>
          </a:xfrm>
        </p:spPr>
        <p:txBody>
          <a:bodyPr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D1F592-6A5A-1835-0F17-8D205B48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/>
              <a:pPr>
                <a:spcAft>
                  <a:spcPts val="600"/>
                </a:spcAft>
              </a:pPr>
              <a:t>2</a:t>
            </a:fld>
            <a:endParaRPr lang="es-ES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ED21178-D063-3B72-2A33-5496F3E32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812863"/>
              </p:ext>
            </p:extLst>
          </p:nvPr>
        </p:nvGraphicFramePr>
        <p:xfrm>
          <a:off x="4702547" y="609600"/>
          <a:ext cx="6651253" cy="556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8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2"/>
    </mc:Choice>
    <mc:Fallback xmlns="">
      <p:transition spd="slow" advTm="3021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580B5-8468-7DFA-4348-97910FB8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- Prophet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177AB89B-F020-BCA4-E118-471C7B289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712057"/>
            <a:ext cx="5614416" cy="3466901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FE9C60EE-D510-0F3A-E6BC-4934BDB6F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733112"/>
            <a:ext cx="5614416" cy="342479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C82AD9-0127-C13B-5801-FB3D6328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59"/>
    </mc:Choice>
    <mc:Fallback xmlns="">
      <p:transition spd="slow" advTm="10755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06991A-EB21-50FB-4271-57DD5DE3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s-ES" sz="5000" dirty="0">
                <a:latin typeface="Arial" panose="020B0604020202020204" pitchFamily="34" charset="0"/>
                <a:cs typeface="Arial" panose="020B0604020202020204" pitchFamily="34" charset="0"/>
              </a:rPr>
              <a:t>Modelado - LSTM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Marcador de contenido 5" descr="Gráfico&#10;&#10;Descripción generada automáticamente">
            <a:extLst>
              <a:ext uri="{FF2B5EF4-FFF2-40B4-BE49-F238E27FC236}">
                <a16:creationId xmlns:a16="http://schemas.microsoft.com/office/drawing/2014/main" id="{7FE3278A-1C1B-8AC4-BEBD-4AE675BF4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" r="2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57314C-3737-C4FF-F34D-BDDBAF35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Tipo de RNN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Tres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puertas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para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controlar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el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flujo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Puerta de entrada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Puerta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olvido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Puerta de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salida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732AB2-C83B-C3B6-88B9-34B158C6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81"/>
    </mc:Choice>
    <mc:Fallback xmlns="">
      <p:transition spd="slow" advTm="15328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CED408-5D81-3951-B788-B348FF1C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s-ES" sz="5400">
                <a:latin typeface="Arial" panose="020B0604020202020204" pitchFamily="34" charset="0"/>
                <a:cs typeface="Arial" panose="020B0604020202020204" pitchFamily="34" charset="0"/>
              </a:rPr>
              <a:t>Modelado - LSTM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Gráfico, Histograma&#10;&#10;Descripción generada automáticamente">
            <a:extLst>
              <a:ext uri="{FF2B5EF4-FFF2-40B4-BE49-F238E27FC236}">
                <a16:creationId xmlns:a16="http://schemas.microsoft.com/office/drawing/2014/main" id="{B6D2BB01-AD79-1842-6A6F-7D9C18EC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6312309" cy="39136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50127-0CD2-0811-7A72-640D7129F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Resultados</a:t>
            </a:r>
            <a:r>
              <a:rPr lang="en-US" sz="2200" dirty="0"/>
              <a:t> no </a:t>
            </a:r>
            <a:r>
              <a:rPr lang="en-US" sz="2200" dirty="0" err="1"/>
              <a:t>adecuados</a:t>
            </a:r>
            <a:r>
              <a:rPr lang="en-US" sz="2200" dirty="0"/>
              <a:t> </a:t>
            </a:r>
          </a:p>
          <a:p>
            <a:r>
              <a:rPr lang="en-US" sz="2200" dirty="0"/>
              <a:t>Código extenso</a:t>
            </a:r>
          </a:p>
          <a:p>
            <a:r>
              <a:rPr lang="en-US" sz="2200" dirty="0" err="1"/>
              <a:t>Tiempo</a:t>
            </a:r>
            <a:r>
              <a:rPr lang="en-US" sz="2200" dirty="0"/>
              <a:t> de </a:t>
            </a:r>
            <a:r>
              <a:rPr lang="en-US" sz="2200" dirty="0" err="1"/>
              <a:t>entrenamiento</a:t>
            </a:r>
            <a:r>
              <a:rPr lang="en-US" sz="2200" dirty="0"/>
              <a:t> </a:t>
            </a:r>
            <a:r>
              <a:rPr lang="en-US" sz="2200" dirty="0" err="1"/>
              <a:t>elevado</a:t>
            </a:r>
            <a:endParaRPr lang="en-US" sz="2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8BFBC8-0A05-5D04-727D-4AACDBDE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 smtClean="0"/>
              <a:pPr>
                <a:spcAft>
                  <a:spcPts val="600"/>
                </a:spcAft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11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52"/>
    </mc:Choice>
    <mc:Fallback xmlns="">
      <p:transition spd="slow" advTm="4545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F70444-3AA5-9D15-3262-7B21BB1F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3D9A0B-15EA-F7F4-65B6-BB42C57C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941" y="-100499"/>
            <a:ext cx="3164633" cy="78254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Despliegue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740AFF-BB5C-7FE2-3D93-7B20546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7224" y="6350833"/>
            <a:ext cx="2743200" cy="365125"/>
          </a:xfrm>
        </p:spPr>
        <p:txBody>
          <a:bodyPr/>
          <a:lstStyle/>
          <a:p>
            <a:fld id="{1EE7FC13-490E-4BF4-B26D-BF53A0D17581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8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3"/>
    </mc:Choice>
    <mc:Fallback xmlns="">
      <p:transition spd="slow" advTm="2290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A4BBB15-8589-CF98-A18F-D68AE35D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82" y="0"/>
            <a:ext cx="6535918" cy="684657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7F7032-F604-73D3-C24B-8A2F8B9A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7FC13-490E-4BF4-B26D-BF53A0D17581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7D61FC-CC55-7D20-F75E-787667825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430"/>
            <a:ext cx="5520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99"/>
    </mc:Choice>
    <mc:Fallback xmlns="">
      <p:transition spd="slow" advTm="499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  <p:pic>
        <p:nvPicPr>
          <p:cNvPr id="6" name="Imagen 5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5F3A05C9-8320-54F8-B2ED-329715F8D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2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DDDB21-265A-DE7F-7977-9FEA5D6D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Arial" panose="020B0604020202020204" pitchFamily="34" charset="0"/>
                <a:cs typeface="Arial" panose="020B0604020202020204" pitchFamily="34" charset="0"/>
              </a:rPr>
              <a:t>Objetivos logrados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4447E-95A9-CFF3-B729-FC14E118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B8D47490-F6E9-5333-53EF-D13A553A6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9668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99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8"/>
    </mc:Choice>
    <mc:Fallback xmlns="">
      <p:transition spd="slow" advTm="4091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48AF1E-C212-A51C-C2CE-B0578019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Arial" panose="020B0604020202020204" pitchFamily="34" charset="0"/>
                <a:cs typeface="Arial" panose="020B0604020202020204" pitchFamily="34" charset="0"/>
              </a:rPr>
              <a:t>Justificación de las competencias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A0E498-5FB7-6435-41CD-670D4002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72436A33-FB34-F6FE-34C7-C6A3D50C8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70554"/>
              </p:ext>
            </p:extLst>
          </p:nvPr>
        </p:nvGraphicFramePr>
        <p:xfrm>
          <a:off x="825623" y="1737360"/>
          <a:ext cx="10514822" cy="4535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2975">
                  <a:extLst>
                    <a:ext uri="{9D8B030D-6E8A-4147-A177-3AD203B41FA5}">
                      <a16:colId xmlns:a16="http://schemas.microsoft.com/office/drawing/2014/main" val="124257131"/>
                    </a:ext>
                  </a:extLst>
                </a:gridCol>
                <a:gridCol w="4896129">
                  <a:extLst>
                    <a:ext uri="{9D8B030D-6E8A-4147-A177-3AD203B41FA5}">
                      <a16:colId xmlns:a16="http://schemas.microsoft.com/office/drawing/2014/main" val="2445892263"/>
                    </a:ext>
                  </a:extLst>
                </a:gridCol>
                <a:gridCol w="4455718">
                  <a:extLst>
                    <a:ext uri="{9D8B030D-6E8A-4147-A177-3AD203B41FA5}">
                      <a16:colId xmlns:a16="http://schemas.microsoft.com/office/drawing/2014/main" val="3172111862"/>
                    </a:ext>
                  </a:extLst>
                </a:gridCol>
              </a:tblGrid>
              <a:tr h="290902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Código</a:t>
                      </a:r>
                      <a:endParaRPr lang="es-ES" sz="1300" dirty="0"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Competencia</a:t>
                      </a:r>
                      <a:endParaRPr lang="es-E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/>
                        <a:t>Justificación</a:t>
                      </a:r>
                      <a:endParaRPr lang="es-ES" sz="13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114" marR="66114" marT="33057" marB="33057"/>
                </a:tc>
                <a:extLst>
                  <a:ext uri="{0D108BD9-81ED-4DB2-BD59-A6C34878D82A}">
                    <a16:rowId xmlns:a16="http://schemas.microsoft.com/office/drawing/2014/main" val="1836976009"/>
                  </a:ext>
                </a:extLst>
              </a:tr>
              <a:tr h="1282613">
                <a:tc>
                  <a:txBody>
                    <a:bodyPr/>
                    <a:lstStyle/>
                    <a:p>
                      <a:pPr algn="ctr"/>
                      <a:r>
                        <a:rPr lang="es-ES" sz="1500" dirty="0"/>
                        <a:t>CM04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Capacidad para conocer los fundamentos, paradigmas y técnicas propias de los sistemas inteligentes y analizar, diseñar y construir sistemas, servicios y aplicaciones informáticas que utilicen dichas técnicas en cualquier ámbito de aplicación.</a:t>
                      </a:r>
                      <a:endParaRPr lang="es-ES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Durante el transcurso de extracción, transformación y carga de los datos utilizados para construir y entrenar los modelos de predicción que se han utilizado en el proyecto. 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extLst>
                  <a:ext uri="{0D108BD9-81ED-4DB2-BD59-A6C34878D82A}">
                    <a16:rowId xmlns:a16="http://schemas.microsoft.com/office/drawing/2014/main" val="2449617685"/>
                  </a:ext>
                </a:extLst>
              </a:tr>
              <a:tr h="1679297">
                <a:tc>
                  <a:txBody>
                    <a:bodyPr/>
                    <a:lstStyle/>
                    <a:p>
                      <a:pPr algn="ctr"/>
                      <a:r>
                        <a:rPr lang="es-ES" sz="1500" dirty="0"/>
                        <a:t>CM05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Capacidad para adquirir, obtener, formalizar y representar el conocimiento humano en una forma computable para la resolución de problemas mediante un sistema informático en cualquier ámbito de aplicación, particularmente los relacionados con aspectos de computación, percepción y actuación en ambientes o entornos inteligentes.</a:t>
                      </a:r>
                      <a:endParaRPr lang="es-ES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Al implementar y entrenar los modelos de predicción, tanto los que usan variables externas como los que no, para la predicción del consumo del cliente. 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extLst>
                  <a:ext uri="{0D108BD9-81ED-4DB2-BD59-A6C34878D82A}">
                    <a16:rowId xmlns:a16="http://schemas.microsoft.com/office/drawing/2014/main" val="1050796022"/>
                  </a:ext>
                </a:extLst>
              </a:tr>
              <a:tr h="1282613">
                <a:tc>
                  <a:txBody>
                    <a:bodyPr/>
                    <a:lstStyle/>
                    <a:p>
                      <a:pPr algn="ctr"/>
                      <a:r>
                        <a:rPr lang="es-ES" sz="1500" dirty="0"/>
                        <a:t>CM07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Capacidad para conocer y desarrollar técnicas de aprendizaje computacional y diseñar e implementar aplicaciones y sistemas que las utilicen, incluyendo las dedicadas a extracción automática de información y conocimiento a partir de grandes volúmenes de datos.</a:t>
                      </a:r>
                      <a:endParaRPr lang="es-ES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Al implementar y desarrollar una herramienta que permite manejar los modelos predictivos creados a los usuarios finales y de esa manera convertir sus datos en información que puedan manejar.</a:t>
                      </a:r>
                      <a:endParaRPr lang="es-ES" sz="15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6114" marR="66114" marT="33057" marB="33057"/>
                </a:tc>
                <a:extLst>
                  <a:ext uri="{0D108BD9-81ED-4DB2-BD59-A6C34878D82A}">
                    <a16:rowId xmlns:a16="http://schemas.microsoft.com/office/drawing/2014/main" val="84247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45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</p:txBody>
      </p:sp>
      <p:pic>
        <p:nvPicPr>
          <p:cNvPr id="3" name="Imagen 2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930DB4A0-9CA3-E51C-E5C0-CD7A2B409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2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B99C4-B53C-23EE-1AA7-99D21CAD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s-ES" sz="4800" dirty="0"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B6CDB3-7326-86FB-1C45-95692B3C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 smtClean="0"/>
              <a:pPr>
                <a:spcAft>
                  <a:spcPts val="600"/>
                </a:spcAft>
              </a:pPr>
              <a:t>29</a:t>
            </a:fld>
            <a:endParaRPr lang="es-ES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0C1A6ED-5927-E877-122A-CF82A8664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80740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40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2"/>
    </mc:Choice>
    <mc:Fallback xmlns="">
      <p:transition spd="slow" advTm="468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  <p:pic>
        <p:nvPicPr>
          <p:cNvPr id="4" name="Imagen 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4D571692-4E53-0E9B-4B61-9C452B6C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9"/>
    </mc:Choice>
    <mc:Fallback xmlns="">
      <p:transition spd="slow" advTm="486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4C2730-28A0-C620-7644-9529A567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 </a:t>
            </a:r>
            <a:r>
              <a:rPr lang="en-US" sz="60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6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6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</a:t>
            </a:r>
            <a:endParaRPr lang="en-US" sz="6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Aceptar">
            <a:extLst>
              <a:ext uri="{FF2B5EF4-FFF2-40B4-BE49-F238E27FC236}">
                <a16:creationId xmlns:a16="http://schemas.microsoft.com/office/drawing/2014/main" id="{DCF03557-8FE6-157F-8C08-C1929E11F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D4714E-A8CF-404D-352B-E7940D99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EAE653E-846A-F102-A8A7-F8E2252D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r="5957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4AC164-65EF-15FC-F5D6-A4628E84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A7F07557-DDED-5B65-49CE-9085CDDA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330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9509DD-5568-5B92-7826-24818ABE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82"/>
    </mc:Choice>
    <mc:Fallback xmlns="">
      <p:transition spd="slow" advTm="681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  <p:pic>
        <p:nvPicPr>
          <p:cNvPr id="4" name="Imagen 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C43995BA-4A8E-FC69-B118-8688FDF6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288A9F-03C2-B1C8-AC4B-E717DD9D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 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09903A-B809-77A7-43D9-F0F5FDB7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Desarrollo de una herramienta basada en diferentes modelos de inteligencia artificial para la predicción de la demanda de energía eléctrica por parte de los clientes particulares.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25BAB-0337-4E09-F783-EA1AE8306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242E6F-E37E-1C5B-1E63-2B62481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 smtClean="0"/>
              <a:pPr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2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6"/>
    </mc:Choice>
    <mc:Fallback xmlns="">
      <p:transition spd="slow" advTm="437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A4B74B-3822-0FED-6031-EB686289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29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s-ES" sz="5200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3F1D19-DA77-91FC-47BB-BE5F9B12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s-ES"/>
              <a:pPr>
                <a:spcAft>
                  <a:spcPts val="600"/>
                </a:spcAft>
              </a:pPr>
              <a:t>7</a:t>
            </a:fld>
            <a:endParaRPr lang="es-E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0E8E495-3F18-54D2-FFD6-587D211B1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70043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8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22"/>
    </mc:Choice>
    <mc:Fallback xmlns="">
      <p:transition spd="slow" advTm="1281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6B7CA5-8C71-6DA6-A55B-72BF87A6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750667"/>
            <a:ext cx="5602705" cy="2678333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94DBF8-02AB-B2CD-5AA9-93B5300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4162459"/>
            <a:ext cx="4045639" cy="1442358"/>
          </a:xfrm>
          <a:prstGeom prst="rect">
            <a:avLst/>
          </a:prstGeom>
        </p:spPr>
      </p:pic>
      <p:pic>
        <p:nvPicPr>
          <p:cNvPr id="4" name="Imagen 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37C26C04-493C-6CE3-D366-734D8707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53183"/>
            <a:ext cx="3176353" cy="19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9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Escala de tiempo&#10;&#10;Descripción generada automáticamente">
            <a:extLst>
              <a:ext uri="{FF2B5EF4-FFF2-40B4-BE49-F238E27FC236}">
                <a16:creationId xmlns:a16="http://schemas.microsoft.com/office/drawing/2014/main" id="{89534177-9000-4527-A1F2-C187EDE4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7" y="1"/>
            <a:ext cx="12220867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FD0934-EB91-981F-F306-F0024942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E7FC13-490E-4BF4-B26D-BF53A0D17581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99"/>
    </mc:Choice>
    <mc:Fallback xmlns="">
      <p:transition spd="slow" advTm="139999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711</Words>
  <Application>Microsoft Office PowerPoint</Application>
  <PresentationFormat>Panorámica</PresentationFormat>
  <Paragraphs>142</Paragraphs>
  <Slides>30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Wingdings</vt:lpstr>
      <vt:lpstr>Tema de Office</vt:lpstr>
      <vt:lpstr>Herramienta basada en inteligencia artificial para la previsión y el seguimiento de la demanda de energía</vt:lpstr>
      <vt:lpstr>Índice</vt:lpstr>
      <vt:lpstr>Introducción</vt:lpstr>
      <vt:lpstr>Contexto</vt:lpstr>
      <vt:lpstr>Objetivos</vt:lpstr>
      <vt:lpstr>Objetivo principal</vt:lpstr>
      <vt:lpstr>Objetivos específicos</vt:lpstr>
      <vt:lpstr>Metodología</vt:lpstr>
      <vt:lpstr>Presentación de PowerPoint</vt:lpstr>
      <vt:lpstr>Marco tecnológico</vt:lpstr>
      <vt:lpstr>Resultados y Despliegue</vt:lpstr>
      <vt:lpstr>Comprensión del dominio</vt:lpstr>
      <vt:lpstr>Presentación de PowerPoint</vt:lpstr>
      <vt:lpstr>Comprensión de los datos</vt:lpstr>
      <vt:lpstr>Preparación de los datos – Externos</vt:lpstr>
      <vt:lpstr>Preparación de los datos - Clustering</vt:lpstr>
      <vt:lpstr>Preparación de los datos - Reglas</vt:lpstr>
      <vt:lpstr>Modelado - ARIMA</vt:lpstr>
      <vt:lpstr>Modelado - Prophet</vt:lpstr>
      <vt:lpstr>Modelado - Prophet</vt:lpstr>
      <vt:lpstr>Modelado - LSTM</vt:lpstr>
      <vt:lpstr>Modelado - LSTM</vt:lpstr>
      <vt:lpstr>Despliegue</vt:lpstr>
      <vt:lpstr>Presentación de PowerPoint</vt:lpstr>
      <vt:lpstr>Conclusión</vt:lpstr>
      <vt:lpstr>Objetivos logrados</vt:lpstr>
      <vt:lpstr>Justificación de las competencias</vt:lpstr>
      <vt:lpstr>Trabajos Futuros</vt:lpstr>
      <vt:lpstr>Trabajos futuros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 basada en inteligencia artificial para la previsión y el seguimiento de la demanda de energía</dc:title>
  <dc:creator>ALEJANDRO</dc:creator>
  <cp:lastModifiedBy>ALEJANDRO</cp:lastModifiedBy>
  <cp:revision>20</cp:revision>
  <dcterms:created xsi:type="dcterms:W3CDTF">2023-08-30T16:29:56Z</dcterms:created>
  <dcterms:modified xsi:type="dcterms:W3CDTF">2023-09-06T21:35:40Z</dcterms:modified>
</cp:coreProperties>
</file>